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2" saveSubsetFonts="1" bookmarkIdSeed="3">
  <p:sldMasterIdLst>
    <p:sldMasterId id="2147484908" r:id="rId1"/>
    <p:sldMasterId id="2147485047" r:id="rId2"/>
  </p:sldMasterIdLst>
  <p:notesMasterIdLst>
    <p:notesMasterId r:id="rId53"/>
  </p:notesMasterIdLst>
  <p:handoutMasterIdLst>
    <p:handoutMasterId r:id="rId54"/>
  </p:handoutMasterIdLst>
  <p:sldIdLst>
    <p:sldId id="749" r:id="rId3"/>
    <p:sldId id="986" r:id="rId4"/>
    <p:sldId id="938" r:id="rId5"/>
    <p:sldId id="940" r:id="rId6"/>
    <p:sldId id="941" r:id="rId7"/>
    <p:sldId id="942" r:id="rId8"/>
    <p:sldId id="963" r:id="rId9"/>
    <p:sldId id="964" r:id="rId10"/>
    <p:sldId id="965" r:id="rId11"/>
    <p:sldId id="966" r:id="rId12"/>
    <p:sldId id="967" r:id="rId13"/>
    <p:sldId id="987" r:id="rId14"/>
    <p:sldId id="969" r:id="rId15"/>
    <p:sldId id="970" r:id="rId16"/>
    <p:sldId id="971" r:id="rId17"/>
    <p:sldId id="972" r:id="rId18"/>
    <p:sldId id="973" r:id="rId19"/>
    <p:sldId id="974" r:id="rId20"/>
    <p:sldId id="975" r:id="rId21"/>
    <p:sldId id="976" r:id="rId22"/>
    <p:sldId id="977" r:id="rId23"/>
    <p:sldId id="978" r:id="rId24"/>
    <p:sldId id="979" r:id="rId25"/>
    <p:sldId id="980" r:id="rId26"/>
    <p:sldId id="981" r:id="rId27"/>
    <p:sldId id="982" r:id="rId28"/>
    <p:sldId id="983" r:id="rId29"/>
    <p:sldId id="984" r:id="rId30"/>
    <p:sldId id="985" r:id="rId31"/>
    <p:sldId id="988" r:id="rId32"/>
    <p:sldId id="989" r:id="rId33"/>
    <p:sldId id="990" r:id="rId34"/>
    <p:sldId id="943" r:id="rId35"/>
    <p:sldId id="944" r:id="rId36"/>
    <p:sldId id="945" r:id="rId37"/>
    <p:sldId id="946" r:id="rId38"/>
    <p:sldId id="947" r:id="rId39"/>
    <p:sldId id="948" r:id="rId40"/>
    <p:sldId id="949" r:id="rId41"/>
    <p:sldId id="950" r:id="rId42"/>
    <p:sldId id="951" r:id="rId43"/>
    <p:sldId id="952" r:id="rId44"/>
    <p:sldId id="953" r:id="rId45"/>
    <p:sldId id="954" r:id="rId46"/>
    <p:sldId id="955" r:id="rId47"/>
    <p:sldId id="956" r:id="rId48"/>
    <p:sldId id="957" r:id="rId49"/>
    <p:sldId id="958" r:id="rId50"/>
    <p:sldId id="959" r:id="rId51"/>
    <p:sldId id="805" r:id="rId52"/>
  </p:sldIdLst>
  <p:sldSz cx="9906000" cy="6858000" type="A4"/>
  <p:notesSz cx="6735763" cy="986631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07">
          <p15:clr>
            <a:srgbClr val="A4A3A4"/>
          </p15:clr>
        </p15:guide>
        <p15:guide id="2" pos="212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99"/>
    <a:srgbClr val="0000FF"/>
    <a:srgbClr val="00FFFF"/>
    <a:srgbClr val="FF33CC"/>
    <a:srgbClr val="00CCFF"/>
    <a:srgbClr val="CCFFCC"/>
    <a:srgbClr val="99FFCC"/>
    <a:srgbClr val="33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6618" autoAdjust="0"/>
    <p:restoredTop sz="94434" autoAdjust="0"/>
  </p:normalViewPr>
  <p:slideViewPr>
    <p:cSldViewPr>
      <p:cViewPr varScale="1">
        <p:scale>
          <a:sx n="74" d="100"/>
          <a:sy n="74" d="100"/>
        </p:scale>
        <p:origin x="-798" y="-90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0" d="100"/>
          <a:sy n="70" d="100"/>
        </p:scale>
        <p:origin x="-2310" y="-102"/>
      </p:cViewPr>
      <p:guideLst>
        <p:guide orient="horz" pos="3107"/>
        <p:guide pos="212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notesMaster" Target="notesMasters/notesMaster1.xml"/><Relationship Id="rId58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viewProps" Target="view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4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Preeti" pitchFamily="2" charset="0"/>
                <a:ea typeface="+mn-ea"/>
                <a:cs typeface="+mn-cs"/>
              </a:defRPr>
            </a:pPr>
            <a:r>
              <a:rPr lang="en-US" sz="4000" b="1" i="0" u="none" strike="noStrike" baseline="0">
                <a:solidFill>
                  <a:sysClr val="windowText" lastClr="000000"/>
                </a:solidFill>
                <a:effectLst/>
                <a:latin typeface="Preeti" pitchFamily="2" charset="0"/>
              </a:rPr>
              <a:t>gu/kflnsfdf s"n hg;+Vof M %!,#%&amp;</a:t>
            </a:r>
            <a:endParaRPr lang="en-US" sz="4000" b="1">
              <a:solidFill>
                <a:sysClr val="windowText" lastClr="000000"/>
              </a:solidFill>
              <a:latin typeface="Preeti" pitchFamily="2" charset="0"/>
            </a:endParaRPr>
          </a:p>
        </c:rich>
      </c:tx>
      <c:layout>
        <c:manualLayout>
          <c:xMode val="edge"/>
          <c:yMode val="edge"/>
          <c:x val="0.21507403027774522"/>
          <c:y val="2.7777792278730114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s"n hg;+Vof</c:v>
                </c:pt>
              </c:strCache>
            </c:strRef>
          </c:tx>
          <c:spPr>
            <a:solidFill>
              <a:schemeClr val="tx1"/>
            </a:solidFill>
            <a:ln>
              <a:solidFill>
                <a:schemeClr val="accent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bg1"/>
                    </a:solidFill>
                    <a:latin typeface="NagarikNUM" pitchFamily="2" charset="0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tfdfª </c:v>
                </c:pt>
                <c:pt idx="1">
                  <c:v>If]qL </c:v>
                </c:pt>
                <c:pt idx="2">
                  <c:v>g]jf/ </c:v>
                </c:pt>
                <c:pt idx="3">
                  <c:v>a|fXd0f </c:v>
                </c:pt>
                <c:pt idx="4">
                  <c:v>;Gof;L÷bzgfdL </c:v>
                </c:pt>
                <c:pt idx="5">
                  <c:v>cGo 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11957</c:v>
                </c:pt>
                <c:pt idx="1">
                  <c:v>9635</c:v>
                </c:pt>
                <c:pt idx="2">
                  <c:v>9376</c:v>
                </c:pt>
                <c:pt idx="3">
                  <c:v>5802</c:v>
                </c:pt>
                <c:pt idx="4">
                  <c:v>4796</c:v>
                </c:pt>
                <c:pt idx="5">
                  <c:v>9781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6236416"/>
        <c:axId val="46237952"/>
      </c:barChart>
      <c:catAx>
        <c:axId val="462364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3200" b="1" i="0" u="none" strike="noStrike" kern="1200" baseline="0">
                <a:solidFill>
                  <a:sysClr val="windowText" lastClr="000000"/>
                </a:solidFill>
                <a:latin typeface="Preeti" pitchFamily="2" charset="0"/>
                <a:ea typeface="+mn-ea"/>
                <a:cs typeface="+mn-cs"/>
              </a:defRPr>
            </a:pPr>
            <a:endParaRPr lang="en-US"/>
          </a:p>
        </c:txPr>
        <c:crossAx val="46237952"/>
        <c:crosses val="autoZero"/>
        <c:auto val="1"/>
        <c:lblAlgn val="ctr"/>
        <c:lblOffset val="100"/>
        <c:noMultiLvlLbl val="0"/>
      </c:catAx>
      <c:valAx>
        <c:axId val="46237952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462364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21000" cy="493712"/>
          </a:xfrm>
          <a:prstGeom prst="rect">
            <a:avLst/>
          </a:prstGeom>
        </p:spPr>
        <p:txBody>
          <a:bodyPr vert="horz" lIns="91422" tIns="45711" rIns="91422" bIns="45711" rtlCol="0"/>
          <a:lstStyle>
            <a:lvl1pPr algn="l" eaLnBrk="1" hangingPunct="1">
              <a:defRPr sz="11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14763" y="2"/>
            <a:ext cx="2921000" cy="493712"/>
          </a:xfrm>
          <a:prstGeom prst="rect">
            <a:avLst/>
          </a:prstGeom>
        </p:spPr>
        <p:txBody>
          <a:bodyPr vert="horz" lIns="91422" tIns="45711" rIns="91422" bIns="45711" rtlCol="0"/>
          <a:lstStyle>
            <a:lvl1pPr algn="r" eaLnBrk="1" hangingPunct="1">
              <a:defRPr sz="11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83B7A693-1B92-4A68-B9BC-3B2283DEDDA0}" type="datetimeFigureOut">
              <a:rPr lang="en-US"/>
              <a:pPr>
                <a:defRPr/>
              </a:pPr>
              <a:t>7/12/2019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1015"/>
            <a:ext cx="2921000" cy="492125"/>
          </a:xfrm>
          <a:prstGeom prst="rect">
            <a:avLst/>
          </a:prstGeom>
        </p:spPr>
        <p:txBody>
          <a:bodyPr vert="horz" lIns="91422" tIns="45711" rIns="91422" bIns="45711" rtlCol="0" anchor="b"/>
          <a:lstStyle>
            <a:lvl1pPr algn="l" eaLnBrk="1" hangingPunct="1">
              <a:defRPr sz="11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14763" y="9371015"/>
            <a:ext cx="2921000" cy="492125"/>
          </a:xfrm>
          <a:prstGeom prst="rect">
            <a:avLst/>
          </a:prstGeom>
        </p:spPr>
        <p:txBody>
          <a:bodyPr vert="horz" wrap="square" lIns="91422" tIns="45711" rIns="91422" bIns="45711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100"/>
            </a:lvl1pPr>
          </a:lstStyle>
          <a:p>
            <a:pPr>
              <a:defRPr/>
            </a:pPr>
            <a:fld id="{05474251-0F11-44A5-AA6A-50F8FB20220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225084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2"/>
            <a:ext cx="2921000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59" tIns="46580" rIns="93159" bIns="46580" numCol="1" anchor="t" anchorCtr="0" compatLnSpc="1">
            <a:prstTxWarp prst="textNoShape">
              <a:avLst/>
            </a:prstTxWarp>
          </a:bodyPr>
          <a:lstStyle>
            <a:lvl1pPr defTabSz="931691" eaLnBrk="1" hangingPunct="1">
              <a:defRPr sz="11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14763" y="2"/>
            <a:ext cx="2921000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59" tIns="46580" rIns="93159" bIns="46580" numCol="1" anchor="t" anchorCtr="0" compatLnSpc="1">
            <a:prstTxWarp prst="textNoShape">
              <a:avLst/>
            </a:prstTxWarp>
          </a:bodyPr>
          <a:lstStyle>
            <a:lvl1pPr algn="r" defTabSz="931691" eaLnBrk="1" hangingPunct="1">
              <a:defRPr sz="11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22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695325" y="736600"/>
            <a:ext cx="5345113" cy="37020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3100" y="4689476"/>
            <a:ext cx="5389563" cy="4438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59" tIns="46580" rIns="93159" bIns="465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1015"/>
            <a:ext cx="292100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59" tIns="46580" rIns="93159" bIns="46580" numCol="1" anchor="b" anchorCtr="0" compatLnSpc="1">
            <a:prstTxWarp prst="textNoShape">
              <a:avLst/>
            </a:prstTxWarp>
          </a:bodyPr>
          <a:lstStyle>
            <a:lvl1pPr defTabSz="931691" eaLnBrk="1" hangingPunct="1">
              <a:defRPr sz="11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4763" y="9371015"/>
            <a:ext cx="292100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59" tIns="46580" rIns="93159" bIns="46580" numCol="1" anchor="b" anchorCtr="0" compatLnSpc="1">
            <a:prstTxWarp prst="textNoShape">
              <a:avLst/>
            </a:prstTxWarp>
          </a:bodyPr>
          <a:lstStyle>
            <a:lvl1pPr algn="r" defTabSz="930275" eaLnBrk="1" hangingPunct="1">
              <a:defRPr sz="1100"/>
            </a:lvl1pPr>
          </a:lstStyle>
          <a:p>
            <a:pPr>
              <a:defRPr/>
            </a:pPr>
            <a:fld id="{87388B09-38F3-414D-9388-7E3A7083708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394375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2D5471-CC86-489A-944E-581A9E64B4B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86320579"/>
      </p:ext>
    </p:extLst>
  </p:cSld>
  <p:clrMapOvr>
    <a:masterClrMapping/>
  </p:clrMapOvr>
  <p:transition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F29B3E-AFB2-4623-9B29-2A06307E10C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5653133"/>
      </p:ext>
    </p:extLst>
  </p:cSld>
  <p:clrMapOvr>
    <a:masterClrMapping/>
  </p:clrMapOvr>
  <p:transition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E61369-F309-43CC-B355-FCE8DA0B441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93312553"/>
      </p:ext>
    </p:extLst>
  </p:cSld>
  <p:clrMapOvr>
    <a:masterClrMapping/>
  </p:clrMapOvr>
  <p:transition>
    <p:randomBar dir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902825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  <a:latin typeface="Arial" charset="0"/>
                  <a:cs typeface="Angsana New" pitchFamily="18" charset="-34"/>
                </a:endParaRPr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  <a:latin typeface="Arial" charset="0"/>
                  <a:cs typeface="Angsana New" pitchFamily="18" charset="-34"/>
                </a:endParaRPr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  <a:latin typeface="Arial" charset="0"/>
                  <a:cs typeface="Angsana New" pitchFamily="18" charset="-34"/>
                </a:endParaRPr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  <a:latin typeface="Arial" charset="0"/>
                  <a:cs typeface="Angsana New" pitchFamily="18" charset="-34"/>
                </a:endParaRPr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Arial" charset="0"/>
                <a:cs typeface="Angsana New" pitchFamily="18" charset="-34"/>
              </a:endParaRPr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437 h 1906"/>
                <a:gd name="T4" fmla="*/ 5812 w 5740"/>
                <a:gd name="T5" fmla="*/ 1437 h 1906"/>
                <a:gd name="T6" fmla="*/ 5812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30411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742950" y="1736726"/>
            <a:ext cx="8420100" cy="192087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30412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95300" y="6248400"/>
            <a:ext cx="2311400" cy="476250"/>
          </a:xfrm>
        </p:spPr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384550" y="6251575"/>
            <a:ext cx="3136900" cy="476250"/>
          </a:xfrm>
        </p:spPr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99300" y="6254750"/>
            <a:ext cx="2311400" cy="476250"/>
          </a:xfrm>
        </p:spPr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75F7E740-D6A3-436D-AE47-1E9A68294DC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03707264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7C20F8D4-CF23-41B0-B37E-CEA5D7B3645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808771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430A7311-9455-4D61-9217-081AA88ADD1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973109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1AB5BFE0-0F39-4DE2-910D-0073F63BDCF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062835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D071536-943C-4790-A287-4512BA825E8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586013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BCB5E29F-C209-4499-A9D7-CB4560C402E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000020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AAE6481-F0E8-4095-A547-303C5C1D17E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228226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9015127-8BA6-4653-AC0F-2666682A335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433342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707252-611D-4027-B25D-E6B75D7F507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74818230"/>
      </p:ext>
    </p:extLst>
  </p:cSld>
  <p:clrMapOvr>
    <a:masterClrMapping/>
  </p:clrMapOvr>
  <p:transition>
    <p:randomBar dir="vert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D61C160-39A2-45AD-9EF4-EF2CC021EB8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19069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8498E26-0224-4A9C-82B2-39A9565487D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233064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4D3DAE7E-C2C8-4FA0-A48F-02A046743CB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181645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95300" y="1600201"/>
            <a:ext cx="89154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3370F855-ACA0-4350-897B-C53E0BC19A2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95414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FE3D94-A1AD-4CF4-B3BC-03ADDB1C58E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25237138"/>
      </p:ext>
    </p:extLst>
  </p:cSld>
  <p:clrMapOvr>
    <a:masterClrMapping/>
  </p:clrMapOvr>
  <p:transition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5611A8-A867-433D-BF9C-D4E65C60C69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62800444"/>
      </p:ext>
    </p:extLst>
  </p:cSld>
  <p:clrMapOvr>
    <a:masterClrMapping/>
  </p:clrMapOvr>
  <p:transition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40F611-9F6C-410E-A3D4-8E4EC8D31F9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347529"/>
      </p:ext>
    </p:extLst>
  </p:cSld>
  <p:clrMapOvr>
    <a:masterClrMapping/>
  </p:clrMapOvr>
  <p:transition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4D15C7-0723-435B-9102-BEA2529E135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70554574"/>
      </p:ext>
    </p:extLst>
  </p:cSld>
  <p:clrMapOvr>
    <a:masterClrMapping/>
  </p:clrMapOvr>
  <p:transition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6B3B88-C407-4508-9CEB-2C83DF47864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84547920"/>
      </p:ext>
    </p:extLst>
  </p:cSld>
  <p:clrMapOvr>
    <a:masterClrMapping/>
  </p:clrMapOvr>
  <p:transition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52A370-8888-4DD1-B3CC-E34D55C8E10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34991623"/>
      </p:ext>
    </p:extLst>
  </p:cSld>
  <p:clrMapOvr>
    <a:masterClrMapping/>
  </p:clrMapOvr>
  <p:transition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211FC3-EC72-4CB5-8138-1E70313FB36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35241887"/>
      </p:ext>
    </p:extLst>
  </p:cSld>
  <p:clrMapOvr>
    <a:masterClrMapping/>
  </p:clrMapOvr>
  <p:transition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95300" y="1600200"/>
            <a:ext cx="8915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25209395-1485-445C-B985-E87F2D80733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819" r:id="rId1"/>
    <p:sldLayoutId id="2147485820" r:id="rId2"/>
    <p:sldLayoutId id="2147485821" r:id="rId3"/>
    <p:sldLayoutId id="2147485822" r:id="rId4"/>
    <p:sldLayoutId id="2147485823" r:id="rId5"/>
    <p:sldLayoutId id="2147485824" r:id="rId6"/>
    <p:sldLayoutId id="2147485825" r:id="rId7"/>
    <p:sldLayoutId id="2147485826" r:id="rId8"/>
    <p:sldLayoutId id="2147485827" r:id="rId9"/>
    <p:sldLayoutId id="2147485828" r:id="rId10"/>
    <p:sldLayoutId id="2147485829" r:id="rId11"/>
  </p:sldLayoutIdLst>
  <p:transition>
    <p:randomBar dir="vert"/>
  </p:transition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95300" y="6251575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FFFFFF"/>
                </a:solidFill>
                <a:latin typeface="Arial" charset="0"/>
                <a:cs typeface="Angsana New" pitchFamily="18" charset="-34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937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99300" y="6248400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FFFFFF"/>
                </a:solidFill>
                <a:cs typeface="Angsana New" pitchFamily="18" charset="-34"/>
              </a:defRPr>
            </a:lvl1pPr>
          </a:lstStyle>
          <a:p>
            <a:pPr>
              <a:defRPr/>
            </a:pPr>
            <a:fld id="{D4DD4BED-9B48-432F-8ECD-6C7C12F1158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grpSp>
        <p:nvGrpSpPr>
          <p:cNvPr id="5124" name="Group 4"/>
          <p:cNvGrpSpPr>
            <a:grpSpLocks/>
          </p:cNvGrpSpPr>
          <p:nvPr/>
        </p:nvGrpSpPr>
        <p:grpSpPr bwMode="auto">
          <a:xfrm>
            <a:off x="0" y="0"/>
            <a:ext cx="9902825" cy="6850063"/>
            <a:chOff x="0" y="0"/>
            <a:chExt cx="5758" cy="4315"/>
          </a:xfrm>
        </p:grpSpPr>
        <p:grpSp>
          <p:nvGrpSpPr>
            <p:cNvPr id="5128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229382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  <a:latin typeface="Arial" charset="0"/>
                  <a:cs typeface="Angsana New" pitchFamily="18" charset="-34"/>
                </a:endParaRPr>
              </a:p>
            </p:txBody>
          </p:sp>
          <p:sp>
            <p:nvSpPr>
              <p:cNvPr id="229383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  <a:latin typeface="Arial" charset="0"/>
                  <a:cs typeface="Angsana New" pitchFamily="18" charset="-34"/>
                </a:endParaRPr>
              </a:p>
            </p:txBody>
          </p:sp>
          <p:sp>
            <p:nvSpPr>
              <p:cNvPr id="229384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  <a:latin typeface="Arial" charset="0"/>
                  <a:cs typeface="Angsana New" pitchFamily="18" charset="-34"/>
                </a:endParaRPr>
              </a:p>
            </p:txBody>
          </p:sp>
          <p:sp>
            <p:nvSpPr>
              <p:cNvPr id="5134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9386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  <a:latin typeface="Arial" charset="0"/>
                  <a:cs typeface="Angsana New" pitchFamily="18" charset="-34"/>
                </a:endParaRPr>
              </a:p>
            </p:txBody>
          </p:sp>
        </p:grpSp>
        <p:sp>
          <p:nvSpPr>
            <p:cNvPr id="229387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Arial" charset="0"/>
                <a:cs typeface="Angsana New" pitchFamily="18" charset="-34"/>
              </a:endParaRPr>
            </a:p>
          </p:txBody>
        </p:sp>
        <p:sp>
          <p:nvSpPr>
            <p:cNvPr id="5130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437 h 1906"/>
                <a:gd name="T4" fmla="*/ 5812 w 5740"/>
                <a:gd name="T5" fmla="*/ 1437 h 1906"/>
                <a:gd name="T6" fmla="*/ 5812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29389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29390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4550" y="6248400"/>
            <a:ext cx="31369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FFFFFF"/>
                </a:solidFill>
                <a:latin typeface="Arial" charset="0"/>
                <a:cs typeface="Angsana New" pitchFamily="18" charset="-34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939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600200"/>
            <a:ext cx="8915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5864" r:id="rId1"/>
    <p:sldLayoutId id="2147485865" r:id="rId2"/>
    <p:sldLayoutId id="2147485866" r:id="rId3"/>
    <p:sldLayoutId id="2147485867" r:id="rId4"/>
    <p:sldLayoutId id="2147485868" r:id="rId5"/>
    <p:sldLayoutId id="2147485869" r:id="rId6"/>
    <p:sldLayoutId id="2147485870" r:id="rId7"/>
    <p:sldLayoutId id="2147485871" r:id="rId8"/>
    <p:sldLayoutId id="2147485872" r:id="rId9"/>
    <p:sldLayoutId id="2147485873" r:id="rId10"/>
    <p:sldLayoutId id="2147485874" r:id="rId11"/>
    <p:sldLayoutId id="2147485875" r:id="rId12"/>
  </p:sldLayoutIdLst>
  <p:transition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anose="05000000000000000000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mailto:df======================@)&amp;%25.)&amp;%5e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906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4735"/>
            <a:ext cx="9906000" cy="6942135"/>
          </a:xfrm>
          <a:prstGeom prst="rect">
            <a:avLst/>
          </a:prstGeom>
        </p:spPr>
      </p:pic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-4293" y="461665"/>
            <a:ext cx="9910293" cy="4950548"/>
          </a:xfrm>
          <a:prstGeom prst="rect">
            <a:avLst/>
          </a:prstGeom>
        </p:spPr>
        <p:txBody>
          <a:bodyPr anchor="ctr">
            <a:normAutofit fontScale="850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ctr">
              <a:lnSpc>
                <a:spcPct val="150000"/>
              </a:lnSpc>
              <a:spcAft>
                <a:spcPts val="0"/>
              </a:spcAft>
              <a:defRPr/>
            </a:pPr>
            <a:r>
              <a:rPr lang="en-US" sz="7700" b="1" dirty="0" err="1">
                <a:ln>
                  <a:solidFill>
                    <a:srgbClr val="0000FF"/>
                  </a:solidFill>
                </a:ln>
                <a:solidFill>
                  <a:srgbClr val="FF0000"/>
                </a:solidFill>
                <a:latin typeface="3sewa" panose="00000400000000000000" pitchFamily="2" charset="0"/>
                <a:cs typeface="Kalimati" panose="00000400000000000000" pitchFamily="2"/>
              </a:rPr>
              <a:t>rf</a:t>
            </a:r>
            <a:r>
              <a:rPr lang="en-US" sz="7700" b="1" dirty="0">
                <a:ln>
                  <a:solidFill>
                    <a:srgbClr val="0000FF"/>
                  </a:solidFill>
                </a:ln>
                <a:solidFill>
                  <a:srgbClr val="FF0000"/>
                </a:solidFill>
                <a:latin typeface="3sewa" panose="00000400000000000000" pitchFamily="2" charset="0"/>
                <a:cs typeface="Kalimati" panose="00000400000000000000" pitchFamily="2"/>
              </a:rPr>
              <a:t>}</a:t>
            </a:r>
            <a:r>
              <a:rPr lang="en-US" sz="7700" b="1" dirty="0" err="1">
                <a:ln>
                  <a:solidFill>
                    <a:srgbClr val="0000FF"/>
                  </a:solidFill>
                </a:ln>
                <a:solidFill>
                  <a:srgbClr val="FF0000"/>
                </a:solidFill>
                <a:latin typeface="3sewa" panose="00000400000000000000" pitchFamily="2" charset="0"/>
                <a:cs typeface="Kalimati" panose="00000400000000000000" pitchFamily="2"/>
              </a:rPr>
              <a:t>tf</a:t>
            </a:r>
            <a:r>
              <a:rPr lang="en-US" sz="7700" b="1" dirty="0">
                <a:ln>
                  <a:solidFill>
                    <a:srgbClr val="0000FF"/>
                  </a:solidFill>
                </a:ln>
                <a:solidFill>
                  <a:srgbClr val="FF0000"/>
                </a:solidFill>
                <a:latin typeface="3sewa" panose="00000400000000000000" pitchFamily="2" charset="0"/>
                <a:cs typeface="Kalimati" panose="00000400000000000000" pitchFamily="2"/>
              </a:rPr>
              <a:t>/f ;</a:t>
            </a:r>
            <a:r>
              <a:rPr lang="en-US" sz="7700" b="1" dirty="0" err="1">
                <a:ln>
                  <a:solidFill>
                    <a:srgbClr val="0000FF"/>
                  </a:solidFill>
                </a:ln>
                <a:solidFill>
                  <a:srgbClr val="FF0000"/>
                </a:solidFill>
                <a:latin typeface="3sewa" panose="00000400000000000000" pitchFamily="2" charset="0"/>
                <a:cs typeface="Kalimati" panose="00000400000000000000" pitchFamily="2"/>
              </a:rPr>
              <a:t>fFufrf</a:t>
            </a:r>
            <a:r>
              <a:rPr lang="en-US" sz="7700" b="1" dirty="0">
                <a:ln>
                  <a:solidFill>
                    <a:srgbClr val="0000FF"/>
                  </a:solidFill>
                </a:ln>
                <a:solidFill>
                  <a:srgbClr val="FF0000"/>
                </a:solidFill>
                <a:latin typeface="3sewa" panose="00000400000000000000" pitchFamily="2" charset="0"/>
                <a:cs typeface="Kalimati" panose="00000400000000000000" pitchFamily="2"/>
              </a:rPr>
              <a:t>]</a:t>
            </a:r>
            <a:r>
              <a:rPr lang="en-US" sz="7700" b="1" dirty="0" err="1">
                <a:ln>
                  <a:solidFill>
                    <a:srgbClr val="0000FF"/>
                  </a:solidFill>
                </a:ln>
                <a:solidFill>
                  <a:srgbClr val="FF0000"/>
                </a:solidFill>
                <a:latin typeface="3sewa" panose="00000400000000000000" pitchFamily="2" charset="0"/>
                <a:cs typeface="Kalimati" panose="00000400000000000000" pitchFamily="2"/>
              </a:rPr>
              <a:t>su9L</a:t>
            </a:r>
            <a:r>
              <a:rPr lang="en-US" sz="7700" b="1" dirty="0">
                <a:ln>
                  <a:solidFill>
                    <a:srgbClr val="0000FF"/>
                  </a:solidFill>
                </a:ln>
                <a:solidFill>
                  <a:srgbClr val="FF0000"/>
                </a:solidFill>
                <a:latin typeface="3sewa" panose="00000400000000000000" pitchFamily="2" charset="0"/>
                <a:cs typeface="Kalimati" panose="00000400000000000000" pitchFamily="2"/>
              </a:rPr>
              <a:t> </a:t>
            </a:r>
            <a:r>
              <a:rPr lang="en-US" sz="7700" b="1" dirty="0" err="1">
                <a:ln>
                  <a:solidFill>
                    <a:srgbClr val="0000FF"/>
                  </a:solidFill>
                </a:ln>
                <a:solidFill>
                  <a:srgbClr val="FF0000"/>
                </a:solidFill>
                <a:latin typeface="3sewa" panose="00000400000000000000" pitchFamily="2" charset="0"/>
                <a:cs typeface="Kalimati" panose="00000400000000000000" pitchFamily="2"/>
              </a:rPr>
              <a:t>gu</a:t>
            </a:r>
            <a:r>
              <a:rPr lang="en-US" sz="7700" b="1" dirty="0">
                <a:ln>
                  <a:solidFill>
                    <a:srgbClr val="0000FF"/>
                  </a:solidFill>
                </a:ln>
                <a:solidFill>
                  <a:srgbClr val="FF0000"/>
                </a:solidFill>
                <a:latin typeface="3sewa" panose="00000400000000000000" pitchFamily="2" charset="0"/>
                <a:cs typeface="Kalimati" panose="00000400000000000000" pitchFamily="2"/>
              </a:rPr>
              <a:t>/</a:t>
            </a:r>
            <a:r>
              <a:rPr lang="en-US" sz="7700" b="1" dirty="0" err="1">
                <a:ln>
                  <a:solidFill>
                    <a:srgbClr val="0000FF"/>
                  </a:solidFill>
                </a:ln>
                <a:solidFill>
                  <a:srgbClr val="FF0000"/>
                </a:solidFill>
                <a:latin typeface="3sewa" panose="00000400000000000000" pitchFamily="2" charset="0"/>
                <a:cs typeface="Kalimati" panose="00000400000000000000" pitchFamily="2"/>
              </a:rPr>
              <a:t>kflnsf</a:t>
            </a:r>
            <a:r>
              <a:rPr lang="en-US" sz="6000" b="1" dirty="0">
                <a:ln>
                  <a:solidFill>
                    <a:srgbClr val="0000FF"/>
                  </a:solidFill>
                </a:ln>
                <a:solidFill>
                  <a:srgbClr val="FF0000"/>
                </a:solidFill>
                <a:latin typeface="3sewa" panose="00000400000000000000" pitchFamily="2" charset="0"/>
                <a:cs typeface="Kalimati" panose="00000400000000000000" pitchFamily="2"/>
              </a:rPr>
              <a:t/>
            </a:r>
            <a:br>
              <a:rPr lang="en-US" sz="6000" b="1" dirty="0">
                <a:ln>
                  <a:solidFill>
                    <a:srgbClr val="0000FF"/>
                  </a:solidFill>
                </a:ln>
                <a:solidFill>
                  <a:srgbClr val="FF0000"/>
                </a:solidFill>
                <a:latin typeface="3sewa" panose="00000400000000000000" pitchFamily="2" charset="0"/>
                <a:cs typeface="Kalimati" panose="00000400000000000000" pitchFamily="2"/>
              </a:rPr>
            </a:br>
            <a:r>
              <a:rPr lang="en-US" sz="4200" b="1" dirty="0" err="1" smtClean="0">
                <a:ln>
                  <a:solidFill>
                    <a:srgbClr val="0000FF"/>
                  </a:solidFill>
                </a:ln>
                <a:solidFill>
                  <a:srgbClr val="00CCFF"/>
                </a:solidFill>
                <a:latin typeface="3sewa" panose="00000400000000000000" pitchFamily="2" charset="0"/>
                <a:cs typeface="Kalimati" panose="00000400000000000000" pitchFamily="2"/>
              </a:rPr>
              <a:t>rf</a:t>
            </a:r>
            <a:r>
              <a:rPr lang="en-US" sz="4200" b="1" dirty="0" smtClean="0">
                <a:ln>
                  <a:solidFill>
                    <a:srgbClr val="0000FF"/>
                  </a:solidFill>
                </a:ln>
                <a:solidFill>
                  <a:srgbClr val="00CCFF"/>
                </a:solidFill>
                <a:latin typeface="3sewa" panose="00000400000000000000" pitchFamily="2" charset="0"/>
                <a:cs typeface="Kalimati" panose="00000400000000000000" pitchFamily="2"/>
              </a:rPr>
              <a:t>}</a:t>
            </a:r>
            <a:r>
              <a:rPr lang="en-US" sz="4200" b="1" dirty="0" err="1" smtClean="0">
                <a:ln>
                  <a:solidFill>
                    <a:srgbClr val="0000FF"/>
                  </a:solidFill>
                </a:ln>
                <a:solidFill>
                  <a:srgbClr val="00CCFF"/>
                </a:solidFill>
                <a:latin typeface="3sewa" panose="00000400000000000000" pitchFamily="2" charset="0"/>
                <a:cs typeface="Kalimati" panose="00000400000000000000" pitchFamily="2"/>
              </a:rPr>
              <a:t>tf</a:t>
            </a:r>
            <a:r>
              <a:rPr lang="en-US" sz="4200" b="1" dirty="0" smtClean="0">
                <a:ln>
                  <a:solidFill>
                    <a:srgbClr val="0000FF"/>
                  </a:solidFill>
                </a:ln>
                <a:solidFill>
                  <a:srgbClr val="00CCFF"/>
                </a:solidFill>
                <a:latin typeface="3sewa" panose="00000400000000000000" pitchFamily="2" charset="0"/>
                <a:cs typeface="Kalimati" panose="00000400000000000000" pitchFamily="2"/>
              </a:rPr>
              <a:t>/f, </a:t>
            </a:r>
            <a:r>
              <a:rPr lang="en-US" sz="4200" b="1" dirty="0" err="1" smtClean="0">
                <a:ln>
                  <a:solidFill>
                    <a:srgbClr val="0000FF"/>
                  </a:solidFill>
                </a:ln>
                <a:solidFill>
                  <a:srgbClr val="00CCFF"/>
                </a:solidFill>
                <a:latin typeface="3sewa" panose="00000400000000000000" pitchFamily="2" charset="0"/>
                <a:cs typeface="Kalimati" panose="00000400000000000000" pitchFamily="2"/>
              </a:rPr>
              <a:t>l;Gw'kfNrf</a:t>
            </a:r>
            <a:r>
              <a:rPr lang="en-US" sz="4200" b="1" dirty="0" smtClean="0">
                <a:ln>
                  <a:solidFill>
                    <a:srgbClr val="0000FF"/>
                  </a:solidFill>
                </a:ln>
                <a:solidFill>
                  <a:srgbClr val="00CCFF"/>
                </a:solidFill>
                <a:latin typeface="3sewa" panose="00000400000000000000" pitchFamily="2" charset="0"/>
                <a:cs typeface="Kalimati" panose="00000400000000000000" pitchFamily="2"/>
              </a:rPr>
              <a:t>]s </a:t>
            </a:r>
            <a:endParaRPr lang="en-US" sz="6000" b="1" dirty="0">
              <a:ln>
                <a:solidFill>
                  <a:srgbClr val="0000FF"/>
                </a:solidFill>
              </a:ln>
              <a:solidFill>
                <a:srgbClr val="00CCFF"/>
              </a:solidFill>
              <a:latin typeface="3sewa" panose="00000400000000000000" pitchFamily="2" charset="0"/>
              <a:cs typeface="Kalimati" panose="00000400000000000000" pitchFamily="2"/>
            </a:endParaRPr>
          </a:p>
          <a:p>
            <a:pPr algn="ctr" fontAlgn="ctr">
              <a:lnSpc>
                <a:spcPct val="150000"/>
              </a:lnSpc>
              <a:spcAft>
                <a:spcPts val="0"/>
              </a:spcAft>
              <a:defRPr/>
            </a:pPr>
            <a:r>
              <a:rPr lang="en-US" sz="3600" b="1" dirty="0">
                <a:ln>
                  <a:solidFill>
                    <a:srgbClr val="0000FF"/>
                  </a:solidFill>
                </a:ln>
                <a:solidFill>
                  <a:srgbClr val="00CCFF"/>
                </a:solidFill>
                <a:latin typeface="3sewa" panose="00000400000000000000" pitchFamily="2" charset="0"/>
                <a:cs typeface="Kalimati" panose="00000400000000000000" pitchFamily="2"/>
              </a:rPr>
              <a:t># g+= </a:t>
            </a:r>
            <a:r>
              <a:rPr lang="en-US" sz="3600" b="1" dirty="0" smtClean="0">
                <a:ln>
                  <a:solidFill>
                    <a:srgbClr val="0000FF"/>
                  </a:solidFill>
                </a:ln>
                <a:solidFill>
                  <a:srgbClr val="00CCFF"/>
                </a:solidFill>
                <a:latin typeface="3sewa" panose="00000400000000000000" pitchFamily="2" charset="0"/>
                <a:cs typeface="Kalimati" panose="00000400000000000000" pitchFamily="2"/>
              </a:rPr>
              <a:t> </a:t>
            </a:r>
            <a:r>
              <a:rPr lang="en-US" sz="3600" b="1" dirty="0" err="1" smtClean="0">
                <a:ln>
                  <a:solidFill>
                    <a:srgbClr val="0000FF"/>
                  </a:solidFill>
                </a:ln>
                <a:solidFill>
                  <a:srgbClr val="00CCFF"/>
                </a:solidFill>
                <a:latin typeface="3sewa" panose="00000400000000000000" pitchFamily="2" charset="0"/>
                <a:cs typeface="Kalimati" panose="00000400000000000000" pitchFamily="2"/>
              </a:rPr>
              <a:t>k|b</a:t>
            </a:r>
            <a:r>
              <a:rPr lang="en-US" sz="3600" b="1" dirty="0" smtClean="0">
                <a:ln>
                  <a:solidFill>
                    <a:srgbClr val="0000FF"/>
                  </a:solidFill>
                </a:ln>
                <a:solidFill>
                  <a:srgbClr val="00CCFF"/>
                </a:solidFill>
                <a:latin typeface="3sewa" panose="00000400000000000000" pitchFamily="2" charset="0"/>
                <a:cs typeface="Kalimati" panose="00000400000000000000" pitchFamily="2"/>
              </a:rPr>
              <a:t>]z, </a:t>
            </a:r>
            <a:r>
              <a:rPr lang="en-US" sz="3600" b="1" dirty="0">
                <a:ln>
                  <a:solidFill>
                    <a:srgbClr val="0000FF"/>
                  </a:solidFill>
                </a:ln>
                <a:solidFill>
                  <a:srgbClr val="00CCFF"/>
                </a:solidFill>
                <a:latin typeface="3sewa" panose="00000400000000000000" pitchFamily="2" charset="0"/>
                <a:cs typeface="Kalimati" panose="00000400000000000000" pitchFamily="2"/>
              </a:rPr>
              <a:t>g]</a:t>
            </a:r>
            <a:r>
              <a:rPr lang="en-US" sz="3600" b="1" dirty="0" err="1">
                <a:ln>
                  <a:solidFill>
                    <a:srgbClr val="0000FF"/>
                  </a:solidFill>
                </a:ln>
                <a:solidFill>
                  <a:srgbClr val="00CCFF"/>
                </a:solidFill>
                <a:latin typeface="3sewa" panose="00000400000000000000" pitchFamily="2" charset="0"/>
                <a:cs typeface="Kalimati" panose="00000400000000000000" pitchFamily="2"/>
              </a:rPr>
              <a:t>kfn</a:t>
            </a:r>
            <a:r>
              <a:rPr lang="en-US" sz="6000" b="1" dirty="0">
                <a:ln>
                  <a:solidFill>
                    <a:srgbClr val="0000FF"/>
                  </a:solidFill>
                </a:ln>
                <a:solidFill>
                  <a:srgbClr val="00CCFF"/>
                </a:solidFill>
                <a:latin typeface="3sewa" panose="00000400000000000000" pitchFamily="2" charset="0"/>
                <a:cs typeface="Kalimati" panose="00000400000000000000" pitchFamily="2"/>
              </a:rPr>
              <a:t/>
            </a:r>
            <a:br>
              <a:rPr lang="en-US" sz="6000" b="1" dirty="0">
                <a:ln>
                  <a:solidFill>
                    <a:srgbClr val="0000FF"/>
                  </a:solidFill>
                </a:ln>
                <a:solidFill>
                  <a:srgbClr val="00CCFF"/>
                </a:solidFill>
                <a:latin typeface="3sewa" panose="00000400000000000000" pitchFamily="2" charset="0"/>
                <a:cs typeface="Kalimati" panose="00000400000000000000" pitchFamily="2"/>
              </a:rPr>
            </a:br>
            <a:r>
              <a:rPr lang="en-US" sz="9300" b="1" dirty="0" err="1" smtClean="0">
                <a:ln>
                  <a:solidFill>
                    <a:srgbClr val="0000FF"/>
                  </a:solidFill>
                </a:ln>
                <a:solidFill>
                  <a:srgbClr val="00CCFF"/>
                </a:solidFill>
                <a:latin typeface="3sewa" panose="00000400000000000000" pitchFamily="2" charset="0"/>
                <a:cs typeface="Kalimati" panose="00000400000000000000" pitchFamily="2"/>
              </a:rPr>
              <a:t>cf</a:t>
            </a:r>
            <a:r>
              <a:rPr lang="en-US" sz="9300" b="1" dirty="0" smtClean="0">
                <a:ln>
                  <a:solidFill>
                    <a:srgbClr val="0000FF"/>
                  </a:solidFill>
                </a:ln>
                <a:solidFill>
                  <a:srgbClr val="00CCFF"/>
                </a:solidFill>
                <a:latin typeface="3sewa" panose="00000400000000000000" pitchFamily="2" charset="0"/>
                <a:cs typeface="Kalimati" panose="00000400000000000000" pitchFamily="2"/>
              </a:rPr>
              <a:t>=j @)&amp;%</a:t>
            </a:r>
            <a:r>
              <a:rPr lang="en-US" sz="9300" b="1" dirty="0" smtClean="0">
                <a:ln>
                  <a:solidFill>
                    <a:srgbClr val="0000FF"/>
                  </a:solidFill>
                </a:ln>
                <a:solidFill>
                  <a:srgbClr val="00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9300" b="1" dirty="0" smtClean="0">
                <a:ln>
                  <a:solidFill>
                    <a:srgbClr val="0000FF"/>
                  </a:solidFill>
                </a:ln>
                <a:solidFill>
                  <a:srgbClr val="00CCFF"/>
                </a:solidFill>
                <a:latin typeface="3sewa" panose="00000400000000000000" pitchFamily="2" charset="0"/>
                <a:cs typeface="Kalimati" panose="00000400000000000000" pitchFamily="2"/>
              </a:rPr>
              <a:t>)&amp;^ sf] </a:t>
            </a:r>
            <a:endParaRPr lang="en-US" sz="4800" b="1" dirty="0" smtClean="0">
              <a:ln>
                <a:solidFill>
                  <a:srgbClr val="0000FF"/>
                </a:solidFill>
              </a:ln>
              <a:solidFill>
                <a:srgbClr val="00CCFF"/>
              </a:solidFill>
              <a:latin typeface="3sewa" panose="00000400000000000000" pitchFamily="2" charset="0"/>
              <a:cs typeface="Kalimati" panose="00000400000000000000" pitchFamily="2"/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26895" y="0"/>
            <a:ext cx="987910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dirty="0" err="1" smtClean="0">
                <a:solidFill>
                  <a:srgbClr val="FF0000"/>
                </a:solidFill>
                <a:latin typeface="3sewa" panose="00000400000000000000" pitchFamily="2" charset="0"/>
                <a:ea typeface="Kalimati" panose="00000400000000000000" pitchFamily="2"/>
                <a:cs typeface="Kalimati" panose="00000400000000000000" pitchFamily="2"/>
              </a:rPr>
              <a:t>ærf</a:t>
            </a:r>
            <a:r>
              <a:rPr lang="en-US" altLang="en-US" sz="2400" dirty="0" smtClean="0">
                <a:solidFill>
                  <a:srgbClr val="FF0000"/>
                </a:solidFill>
                <a:latin typeface="3sewa" panose="00000400000000000000" pitchFamily="2" charset="0"/>
                <a:ea typeface="Kalimati" panose="00000400000000000000" pitchFamily="2"/>
                <a:cs typeface="Kalimati" panose="00000400000000000000" pitchFamily="2"/>
              </a:rPr>
              <a:t>}</a:t>
            </a:r>
            <a:r>
              <a:rPr lang="en-US" altLang="en-US" sz="2400" dirty="0" err="1" smtClean="0">
                <a:solidFill>
                  <a:srgbClr val="FF0000"/>
                </a:solidFill>
                <a:latin typeface="3sewa" panose="00000400000000000000" pitchFamily="2" charset="0"/>
                <a:ea typeface="Kalimati" panose="00000400000000000000" pitchFamily="2"/>
                <a:cs typeface="Kalimati" panose="00000400000000000000" pitchFamily="2"/>
              </a:rPr>
              <a:t>tf</a:t>
            </a:r>
            <a:r>
              <a:rPr lang="en-US" altLang="en-US" sz="2400" dirty="0" smtClean="0">
                <a:solidFill>
                  <a:srgbClr val="FF0000"/>
                </a:solidFill>
                <a:latin typeface="3sewa" panose="00000400000000000000" pitchFamily="2" charset="0"/>
                <a:ea typeface="Kalimati" panose="00000400000000000000" pitchFamily="2"/>
                <a:cs typeface="Kalimati" panose="00000400000000000000" pitchFamily="2"/>
              </a:rPr>
              <a:t>/f </a:t>
            </a:r>
            <a:r>
              <a:rPr lang="en-US" altLang="en-US" sz="2400" dirty="0">
                <a:solidFill>
                  <a:srgbClr val="FF0000"/>
                </a:solidFill>
                <a:latin typeface="3sewa" panose="00000400000000000000" pitchFamily="2" charset="0"/>
                <a:ea typeface="Kalimati" panose="00000400000000000000" pitchFamily="2"/>
                <a:cs typeface="Kalimati" panose="00000400000000000000" pitchFamily="2"/>
              </a:rPr>
              <a:t>;</a:t>
            </a:r>
            <a:r>
              <a:rPr lang="en-US" altLang="en-US" sz="2400" dirty="0" err="1">
                <a:solidFill>
                  <a:srgbClr val="FF0000"/>
                </a:solidFill>
                <a:latin typeface="3sewa" panose="00000400000000000000" pitchFamily="2" charset="0"/>
                <a:ea typeface="Kalimati" panose="00000400000000000000" pitchFamily="2"/>
                <a:cs typeface="Kalimati" panose="00000400000000000000" pitchFamily="2"/>
              </a:rPr>
              <a:t>fFufrf</a:t>
            </a:r>
            <a:r>
              <a:rPr lang="en-US" altLang="en-US" sz="2400" dirty="0">
                <a:solidFill>
                  <a:srgbClr val="FF0000"/>
                </a:solidFill>
                <a:latin typeface="3sewa" panose="00000400000000000000" pitchFamily="2" charset="0"/>
                <a:ea typeface="Kalimati" panose="00000400000000000000" pitchFamily="2"/>
                <a:cs typeface="Kalimati" panose="00000400000000000000" pitchFamily="2"/>
              </a:rPr>
              <a:t>]su9Lsf] ;Da[l4sf] </a:t>
            </a:r>
            <a:r>
              <a:rPr lang="en-US" altLang="en-US" sz="2400" dirty="0" err="1">
                <a:solidFill>
                  <a:srgbClr val="FF0000"/>
                </a:solidFill>
                <a:latin typeface="3sewa" panose="00000400000000000000" pitchFamily="2" charset="0"/>
                <a:ea typeface="Kalimati" panose="00000400000000000000" pitchFamily="2"/>
                <a:cs typeface="Kalimati" panose="00000400000000000000" pitchFamily="2"/>
              </a:rPr>
              <a:t>cfwf</a:t>
            </a:r>
            <a:r>
              <a:rPr lang="en-US" altLang="en-US" sz="2400" dirty="0">
                <a:solidFill>
                  <a:srgbClr val="FF0000"/>
                </a:solidFill>
                <a:latin typeface="3sewa" panose="00000400000000000000" pitchFamily="2" charset="0"/>
                <a:ea typeface="Kalimati" panose="00000400000000000000" pitchFamily="2"/>
                <a:cs typeface="Kalimati" panose="00000400000000000000" pitchFamily="2"/>
              </a:rPr>
              <a:t>/ </a:t>
            </a:r>
            <a:r>
              <a:rPr lang="en-US" altLang="en-US" sz="2400" dirty="0" smtClean="0">
                <a:solidFill>
                  <a:srgbClr val="FF0000"/>
                </a:solidFill>
                <a:latin typeface="3sewa" panose="00000400000000000000" pitchFamily="2" charset="0"/>
                <a:ea typeface="Kalimati" panose="00000400000000000000" pitchFamily="2"/>
                <a:cs typeface="Kalimati" panose="00000400000000000000" pitchFamily="2"/>
              </a:rPr>
              <a:t>– </a:t>
            </a:r>
            <a:r>
              <a:rPr lang="en-US" altLang="en-US" sz="2400" dirty="0" err="1">
                <a:solidFill>
                  <a:srgbClr val="FF0000"/>
                </a:solidFill>
                <a:latin typeface="3sewa" panose="00000400000000000000" pitchFamily="2" charset="0"/>
                <a:ea typeface="Kalimati" panose="00000400000000000000" pitchFamily="2"/>
                <a:cs typeface="Kalimati" panose="00000400000000000000" pitchFamily="2"/>
              </a:rPr>
              <a:t>lzIff</a:t>
            </a:r>
            <a:r>
              <a:rPr lang="en-US" altLang="en-US" sz="2400" dirty="0">
                <a:solidFill>
                  <a:srgbClr val="FF0000"/>
                </a:solidFill>
                <a:latin typeface="3sewa" panose="00000400000000000000" pitchFamily="2" charset="0"/>
                <a:ea typeface="Kalimati" panose="00000400000000000000" pitchFamily="2"/>
                <a:cs typeface="Kalimati" panose="00000400000000000000" pitchFamily="2"/>
              </a:rPr>
              <a:t>, s[</a:t>
            </a:r>
            <a:r>
              <a:rPr lang="en-US" altLang="en-US" sz="2400" dirty="0" err="1">
                <a:solidFill>
                  <a:srgbClr val="FF0000"/>
                </a:solidFill>
                <a:latin typeface="3sewa" panose="00000400000000000000" pitchFamily="2" charset="0"/>
                <a:ea typeface="Kalimati" panose="00000400000000000000" pitchFamily="2"/>
                <a:cs typeface="Kalimati" panose="00000400000000000000" pitchFamily="2"/>
              </a:rPr>
              <a:t>lif</a:t>
            </a:r>
            <a:r>
              <a:rPr lang="en-US" altLang="en-US" sz="2400" dirty="0">
                <a:solidFill>
                  <a:srgbClr val="FF0000"/>
                </a:solidFill>
                <a:latin typeface="3sewa" panose="00000400000000000000" pitchFamily="2" charset="0"/>
                <a:ea typeface="Kalimati" panose="00000400000000000000" pitchFamily="2"/>
                <a:cs typeface="Kalimati" panose="00000400000000000000" pitchFamily="2"/>
              </a:rPr>
              <a:t>, </a:t>
            </a:r>
            <a:r>
              <a:rPr lang="en-US" altLang="en-US" sz="2400" dirty="0" err="1">
                <a:solidFill>
                  <a:srgbClr val="FF0000"/>
                </a:solidFill>
                <a:latin typeface="3sewa" panose="00000400000000000000" pitchFamily="2" charset="0"/>
                <a:ea typeface="Kalimati" panose="00000400000000000000" pitchFamily="2"/>
                <a:cs typeface="Kalimati" panose="00000400000000000000" pitchFamily="2"/>
              </a:rPr>
              <a:t>ko</a:t>
            </a:r>
            <a:r>
              <a:rPr lang="en-US" altLang="en-US" sz="2400" dirty="0">
                <a:solidFill>
                  <a:srgbClr val="FF0000"/>
                </a:solidFill>
                <a:latin typeface="3sewa" panose="00000400000000000000" pitchFamily="2" charset="0"/>
                <a:ea typeface="Kalimati" panose="00000400000000000000" pitchFamily="2"/>
                <a:cs typeface="Kalimati" panose="00000400000000000000" pitchFamily="2"/>
              </a:rPr>
              <a:t>{6g / </a:t>
            </a:r>
            <a:r>
              <a:rPr lang="en-US" altLang="en-US" sz="2400" dirty="0" err="1" smtClean="0">
                <a:solidFill>
                  <a:srgbClr val="FF0000"/>
                </a:solidFill>
                <a:latin typeface="3sewa" panose="00000400000000000000" pitchFamily="2" charset="0"/>
                <a:ea typeface="Kalimati" panose="00000400000000000000" pitchFamily="2"/>
                <a:cs typeface="Kalimati" panose="00000400000000000000" pitchFamily="2"/>
              </a:rPr>
              <a:t>k"jf</a:t>
            </a:r>
            <a:r>
              <a:rPr lang="en-US" altLang="en-US" sz="2400" dirty="0" smtClean="0">
                <a:solidFill>
                  <a:srgbClr val="FF0000"/>
                </a:solidFill>
                <a:latin typeface="3sewa" panose="00000400000000000000" pitchFamily="2" charset="0"/>
                <a:ea typeface="Kalimati" panose="00000400000000000000" pitchFamily="2"/>
                <a:cs typeface="Kalimati" panose="00000400000000000000" pitchFamily="2"/>
              </a:rPr>
              <a:t>{</a:t>
            </a:r>
            <a:r>
              <a:rPr lang="en-US" altLang="en-US" sz="2400" dirty="0" err="1" smtClean="0">
                <a:solidFill>
                  <a:srgbClr val="FF0000"/>
                </a:solidFill>
                <a:latin typeface="3sewa" panose="00000400000000000000" pitchFamily="2" charset="0"/>
                <a:ea typeface="Kalimati" panose="00000400000000000000" pitchFamily="2"/>
                <a:cs typeface="Kalimati" panose="00000400000000000000" pitchFamily="2"/>
              </a:rPr>
              <a:t>wf</a:t>
            </a:r>
            <a:r>
              <a:rPr lang="en-US" altLang="en-US" sz="2400" dirty="0" smtClean="0">
                <a:solidFill>
                  <a:srgbClr val="FF0000"/>
                </a:solidFill>
                <a:latin typeface="3sewa" panose="00000400000000000000" pitchFamily="2" charset="0"/>
                <a:ea typeface="Kalimati" panose="00000400000000000000" pitchFamily="2"/>
                <a:cs typeface="Kalimati" panose="00000400000000000000" pitchFamily="2"/>
              </a:rPr>
              <a:t>/</a:t>
            </a:r>
            <a:r>
              <a:rPr lang="en-US" altLang="en-US" sz="2400" dirty="0" smtClean="0">
                <a:solidFill>
                  <a:srgbClr val="FF0000"/>
                </a:solidFill>
                <a:latin typeface="Preeti" pitchFamily="2" charset="0"/>
                <a:ea typeface="Kalimati" panose="00000400000000000000" pitchFamily="2"/>
                <a:cs typeface="Kalimati" panose="00000400000000000000" pitchFamily="2"/>
              </a:rPr>
              <a:t>Æ</a:t>
            </a:r>
            <a:endParaRPr lang="ne-NP" altLang="en-US" sz="2400" dirty="0">
              <a:solidFill>
                <a:srgbClr val="FF0000"/>
              </a:solidFill>
              <a:latin typeface="3sewa" panose="00000400000000000000" pitchFamily="2" charset="0"/>
              <a:ea typeface="Kalimati" panose="00000400000000000000" pitchFamily="2"/>
              <a:cs typeface="Kalimati" panose="00000400000000000000" pitchFamily="2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334431" y="6069646"/>
            <a:ext cx="3264035" cy="923330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 fontAlgn="ctr">
              <a:lnSpc>
                <a:spcPct val="150000"/>
              </a:lnSpc>
              <a:spcAft>
                <a:spcPts val="0"/>
              </a:spcAft>
              <a:defRPr/>
            </a:pPr>
            <a:r>
              <a:rPr lang="en-US" sz="3600" b="1" dirty="0" err="1" smtClean="0">
                <a:ln>
                  <a:solidFill>
                    <a:srgbClr val="0000FF"/>
                  </a:solidFill>
                </a:ln>
                <a:solidFill>
                  <a:srgbClr val="99FF99"/>
                </a:solidFill>
                <a:latin typeface="3sewa" panose="00000400000000000000" pitchFamily="2" charset="0"/>
                <a:cs typeface="Kalimati" panose="00000400000000000000" pitchFamily="2"/>
              </a:rPr>
              <a:t>ldlt</a:t>
            </a:r>
            <a:r>
              <a:rPr lang="en-US" sz="3600" b="1" dirty="0" smtClean="0">
                <a:ln>
                  <a:solidFill>
                    <a:srgbClr val="0000FF"/>
                  </a:solidFill>
                </a:ln>
                <a:solidFill>
                  <a:srgbClr val="99FF99"/>
                </a:solidFill>
                <a:latin typeface="3sewa" panose="00000400000000000000" pitchFamily="2" charset="0"/>
                <a:cs typeface="Kalimati" panose="00000400000000000000" pitchFamily="2"/>
              </a:rPr>
              <a:t> M @)&amp;^.)#.@&amp; </a:t>
            </a:r>
            <a:endParaRPr lang="en-US" b="1" dirty="0">
              <a:ln>
                <a:solidFill>
                  <a:srgbClr val="0000FF"/>
                </a:solidFill>
              </a:ln>
              <a:solidFill>
                <a:srgbClr val="99FF99"/>
              </a:solidFill>
              <a:latin typeface="3sewa" panose="00000400000000000000" pitchFamily="2" charset="0"/>
              <a:cs typeface="Kalimati" panose="00000400000000000000" pitchFamily="2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284624" y="4770414"/>
            <a:ext cx="7332457" cy="1477328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 fontAlgn="ctr">
              <a:lnSpc>
                <a:spcPct val="150000"/>
              </a:lnSpc>
              <a:spcAft>
                <a:spcPts val="0"/>
              </a:spcAft>
              <a:defRPr/>
            </a:pPr>
            <a:r>
              <a:rPr lang="en-US" sz="6000" b="1" dirty="0" smtClean="0">
                <a:ln>
                  <a:solidFill>
                    <a:srgbClr val="0000FF"/>
                  </a:solidFill>
                </a:ln>
                <a:solidFill>
                  <a:srgbClr val="FFFF00"/>
                </a:solidFill>
                <a:latin typeface="3sewa" panose="00000400000000000000" pitchFamily="2" charset="0"/>
                <a:cs typeface="Kalimati" panose="00000400000000000000" pitchFamily="2"/>
              </a:rPr>
              <a:t>;</a:t>
            </a:r>
            <a:r>
              <a:rPr lang="en-US" sz="6000" b="1" dirty="0" smtClean="0">
                <a:ln>
                  <a:solidFill>
                    <a:srgbClr val="0000FF"/>
                  </a:solidFill>
                </a:ln>
                <a:solidFill>
                  <a:srgbClr val="FFFF00"/>
                </a:solidFill>
                <a:latin typeface="3sewa" panose="00000400000000000000" pitchFamily="2" charset="0"/>
                <a:cs typeface="Kalimati" panose="00000400000000000000" pitchFamily="2"/>
              </a:rPr>
              <a:t>fj{</a:t>
            </a:r>
            <a:r>
              <a:rPr lang="en-US" sz="6000" b="1" dirty="0" err="1" smtClean="0">
                <a:ln>
                  <a:solidFill>
                    <a:srgbClr val="0000FF"/>
                  </a:solidFill>
                </a:ln>
                <a:solidFill>
                  <a:srgbClr val="FFFF00"/>
                </a:solidFill>
                <a:latin typeface="3sewa" panose="00000400000000000000" pitchFamily="2" charset="0"/>
                <a:cs typeface="Kalimati" panose="00000400000000000000" pitchFamily="2"/>
              </a:rPr>
              <a:t>hlgs</a:t>
            </a:r>
            <a:r>
              <a:rPr lang="en-US" sz="6000" b="1" dirty="0" smtClean="0">
                <a:ln>
                  <a:solidFill>
                    <a:srgbClr val="0000FF"/>
                  </a:solidFill>
                </a:ln>
                <a:solidFill>
                  <a:srgbClr val="FFFF00"/>
                </a:solidFill>
                <a:latin typeface="3sewa" panose="00000400000000000000" pitchFamily="2" charset="0"/>
                <a:cs typeface="Kalimati" panose="00000400000000000000" pitchFamily="2"/>
              </a:rPr>
              <a:t> </a:t>
            </a:r>
            <a:r>
              <a:rPr lang="en-US" sz="6000" b="1" dirty="0" smtClean="0">
                <a:ln>
                  <a:solidFill>
                    <a:srgbClr val="0000FF"/>
                  </a:solidFill>
                </a:ln>
                <a:solidFill>
                  <a:srgbClr val="FFFF00"/>
                </a:solidFill>
                <a:latin typeface="3sewa" panose="00000400000000000000" pitchFamily="2" charset="0"/>
                <a:cs typeface="Kalimati" panose="00000400000000000000" pitchFamily="2"/>
              </a:rPr>
              <a:t>;'</a:t>
            </a:r>
            <a:r>
              <a:rPr lang="en-US" sz="6000" b="1" dirty="0" err="1" smtClean="0">
                <a:ln>
                  <a:solidFill>
                    <a:srgbClr val="0000FF"/>
                  </a:solidFill>
                </a:ln>
                <a:solidFill>
                  <a:srgbClr val="FFFF00"/>
                </a:solidFill>
                <a:latin typeface="3sewa" panose="00000400000000000000" pitchFamily="2" charset="0"/>
                <a:cs typeface="Kalimati" panose="00000400000000000000" pitchFamily="2"/>
              </a:rPr>
              <a:t>g'jfO</a:t>
            </a:r>
            <a:r>
              <a:rPr lang="en-US" sz="6000" b="1" dirty="0" smtClean="0">
                <a:ln>
                  <a:solidFill>
                    <a:srgbClr val="0000FF"/>
                  </a:solidFill>
                </a:ln>
                <a:solidFill>
                  <a:srgbClr val="FFFF00"/>
                </a:solidFill>
                <a:latin typeface="3sewa" panose="00000400000000000000" pitchFamily="2" charset="0"/>
                <a:cs typeface="Kalimati" panose="00000400000000000000" pitchFamily="2"/>
              </a:rPr>
              <a:t>{ </a:t>
            </a:r>
            <a:r>
              <a:rPr lang="en-US" sz="6000" b="1" dirty="0" err="1" smtClean="0">
                <a:ln>
                  <a:solidFill>
                    <a:srgbClr val="0000FF"/>
                  </a:solidFill>
                </a:ln>
                <a:solidFill>
                  <a:srgbClr val="FFFF00"/>
                </a:solidFill>
                <a:latin typeface="3sewa" panose="00000400000000000000" pitchFamily="2" charset="0"/>
                <a:cs typeface="Kalimati" panose="00000400000000000000" pitchFamily="2"/>
              </a:rPr>
              <a:t>sfo</a:t>
            </a:r>
            <a:r>
              <a:rPr lang="en-US" sz="6000" b="1" dirty="0" smtClean="0">
                <a:ln>
                  <a:solidFill>
                    <a:srgbClr val="0000FF"/>
                  </a:solidFill>
                </a:ln>
                <a:solidFill>
                  <a:srgbClr val="FFFF00"/>
                </a:solidFill>
                <a:latin typeface="3sewa" panose="00000400000000000000" pitchFamily="2" charset="0"/>
                <a:cs typeface="Kalimati" panose="00000400000000000000" pitchFamily="2"/>
              </a:rPr>
              <a:t>{</a:t>
            </a:r>
            <a:r>
              <a:rPr lang="en-US" sz="6000" b="1" dirty="0" err="1" smtClean="0">
                <a:ln>
                  <a:solidFill>
                    <a:srgbClr val="0000FF"/>
                  </a:solidFill>
                </a:ln>
                <a:solidFill>
                  <a:srgbClr val="FFFF00"/>
                </a:solidFill>
                <a:latin typeface="3sewa" panose="00000400000000000000" pitchFamily="2" charset="0"/>
                <a:cs typeface="Kalimati" panose="00000400000000000000" pitchFamily="2"/>
              </a:rPr>
              <a:t>qmd</a:t>
            </a:r>
            <a:endParaRPr lang="en-US" sz="3600" b="1" dirty="0">
              <a:ln>
                <a:solidFill>
                  <a:srgbClr val="0000FF"/>
                </a:solidFill>
              </a:ln>
              <a:solidFill>
                <a:srgbClr val="FFFF00"/>
              </a:solidFill>
              <a:latin typeface="3sewa" panose="00000400000000000000" pitchFamily="2" charset="0"/>
              <a:cs typeface="Kalimati" panose="00000400000000000000" pitchFamily="2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707252-611D-4027-B25D-E6B75D7F5075}" type="slidenum">
              <a:rPr lang="en-US" altLang="en-US" smtClean="0"/>
              <a:pPr>
                <a:defRPr/>
              </a:pPr>
              <a:t>11</a:t>
            </a:fld>
            <a:endParaRPr lang="en-US" altLang="en-US"/>
          </a:p>
        </p:txBody>
      </p:sp>
      <p:sp>
        <p:nvSpPr>
          <p:cNvPr id="2" name="Rectangle 1"/>
          <p:cNvSpPr/>
          <p:nvPr/>
        </p:nvSpPr>
        <p:spPr>
          <a:xfrm>
            <a:off x="-35860" y="122439"/>
            <a:ext cx="9713259" cy="7066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005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en-US" sz="3000" dirty="0">
              <a:effectLst/>
              <a:latin typeface="Preeti" pitchFamily="2" charset="0"/>
              <a:ea typeface="Calibri" panose="020F0502020204030204" pitchFamily="34" charset="0"/>
              <a:cs typeface="Mangal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6011" y="427911"/>
            <a:ext cx="9524999" cy="550920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GB" sz="3200" b="1" dirty="0" err="1" smtClean="0">
                <a:latin typeface="Preeti" pitchFamily="2" charset="0"/>
              </a:rPr>
              <a:t>cfjf</a:t>
            </a:r>
            <a:r>
              <a:rPr lang="en-GB" sz="3200" b="1" dirty="0" smtClean="0">
                <a:latin typeface="Preeti" pitchFamily="2" charset="0"/>
              </a:rPr>
              <a:t>;, </a:t>
            </a:r>
            <a:r>
              <a:rPr lang="en-GB" sz="3200" b="1" dirty="0" err="1" smtClean="0">
                <a:latin typeface="Preeti" pitchFamily="2" charset="0"/>
              </a:rPr>
              <a:t>ejg</a:t>
            </a:r>
            <a:r>
              <a:rPr lang="en-GB" sz="3200" b="1" dirty="0" smtClean="0">
                <a:latin typeface="Preeti" pitchFamily="2" charset="0"/>
              </a:rPr>
              <a:t> </a:t>
            </a:r>
            <a:r>
              <a:rPr lang="en-GB" sz="3200" b="1" dirty="0" err="1" smtClean="0">
                <a:latin typeface="Preeti" pitchFamily="2" charset="0"/>
              </a:rPr>
              <a:t>tyf</a:t>
            </a:r>
            <a:r>
              <a:rPr lang="en-GB" sz="3200" b="1" dirty="0" smtClean="0">
                <a:latin typeface="Preeti" pitchFamily="2" charset="0"/>
              </a:rPr>
              <a:t> </a:t>
            </a:r>
            <a:r>
              <a:rPr lang="en-GB" sz="3200" b="1" dirty="0" err="1" smtClean="0">
                <a:latin typeface="Preeti" pitchFamily="2" charset="0"/>
              </a:rPr>
              <a:t>zx</a:t>
            </a:r>
            <a:r>
              <a:rPr lang="en-GB" sz="3200" b="1" dirty="0" smtClean="0">
                <a:latin typeface="Preeti" pitchFamily="2" charset="0"/>
              </a:rPr>
              <a:t>/L </a:t>
            </a:r>
            <a:r>
              <a:rPr lang="en-GB" sz="3200" b="1" dirty="0" err="1" smtClean="0">
                <a:latin typeface="Preeti" pitchFamily="2" charset="0"/>
              </a:rPr>
              <a:t>ljsf</a:t>
            </a:r>
            <a:r>
              <a:rPr lang="en-GB" sz="3200" b="1" dirty="0">
                <a:latin typeface="Preeti" pitchFamily="2" charset="0"/>
              </a:rPr>
              <a:t>;</a:t>
            </a:r>
            <a:endParaRPr lang="en-US" sz="3200" dirty="0">
              <a:latin typeface="Preeti" pitchFamily="2" charset="0"/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GB" sz="3200" dirty="0">
                <a:latin typeface="Preeti" pitchFamily="2" charset="0"/>
              </a:rPr>
              <a:t>j8f g+ ^ sf] j8f </a:t>
            </a:r>
            <a:r>
              <a:rPr lang="en-GB" sz="3200" dirty="0" err="1">
                <a:latin typeface="Preeti" pitchFamily="2" charset="0"/>
              </a:rPr>
              <a:t>sfof</a:t>
            </a:r>
            <a:r>
              <a:rPr lang="en-GB" sz="3200" dirty="0">
                <a:latin typeface="Preeti" pitchFamily="2" charset="0"/>
              </a:rPr>
              <a:t>{no </a:t>
            </a:r>
            <a:r>
              <a:rPr lang="en-GB" sz="3200" dirty="0" err="1">
                <a:latin typeface="Preeti" pitchFamily="2" charset="0"/>
              </a:rPr>
              <a:t>ejg</a:t>
            </a:r>
            <a:r>
              <a:rPr lang="en-GB" sz="3200" dirty="0">
                <a:latin typeface="Preeti" pitchFamily="2" charset="0"/>
              </a:rPr>
              <a:t> </a:t>
            </a:r>
            <a:r>
              <a:rPr lang="en-GB" sz="3200" dirty="0" err="1">
                <a:latin typeface="Preeti" pitchFamily="2" charset="0"/>
              </a:rPr>
              <a:t>lgdf</a:t>
            </a:r>
            <a:r>
              <a:rPr lang="en-GB" sz="3200" dirty="0">
                <a:latin typeface="Preeti" pitchFamily="2" charset="0"/>
              </a:rPr>
              <a:t>{0f ;</a:t>
            </a:r>
            <a:r>
              <a:rPr lang="en-GB" sz="3200" dirty="0" err="1">
                <a:latin typeface="Preeti" pitchFamily="2" charset="0"/>
              </a:rPr>
              <a:t>DkGg</a:t>
            </a:r>
            <a:r>
              <a:rPr lang="en-GB" sz="3200" dirty="0">
                <a:latin typeface="Preeti" pitchFamily="2" charset="0"/>
              </a:rPr>
              <a:t> </a:t>
            </a:r>
            <a:r>
              <a:rPr lang="en-GB" sz="3200" dirty="0" err="1">
                <a:latin typeface="Preeti" pitchFamily="2" charset="0"/>
              </a:rPr>
              <a:t>ePsf</a:t>
            </a:r>
            <a:r>
              <a:rPr lang="en-GB" sz="3200" dirty="0">
                <a:latin typeface="Preeti" pitchFamily="2" charset="0"/>
              </a:rPr>
              <a:t>] 5 .</a:t>
            </a:r>
            <a:endParaRPr lang="en-US" sz="3200" dirty="0">
              <a:latin typeface="Preeti" pitchFamily="2" charset="0"/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GB" sz="3200" dirty="0">
                <a:latin typeface="Preeti" pitchFamily="2" charset="0"/>
              </a:rPr>
              <a:t>j8f g+ !@ sf] j8f </a:t>
            </a:r>
            <a:r>
              <a:rPr lang="en-GB" sz="3200" dirty="0" err="1">
                <a:latin typeface="Preeti" pitchFamily="2" charset="0"/>
              </a:rPr>
              <a:t>sfof</a:t>
            </a:r>
            <a:r>
              <a:rPr lang="en-GB" sz="3200" dirty="0">
                <a:latin typeface="Preeti" pitchFamily="2" charset="0"/>
              </a:rPr>
              <a:t>{no </a:t>
            </a:r>
            <a:r>
              <a:rPr lang="en-GB" sz="3200" dirty="0" err="1">
                <a:latin typeface="Preeti" pitchFamily="2" charset="0"/>
              </a:rPr>
              <a:t>ejg</a:t>
            </a:r>
            <a:r>
              <a:rPr lang="en-GB" sz="3200" dirty="0">
                <a:latin typeface="Preeti" pitchFamily="2" charset="0"/>
              </a:rPr>
              <a:t> </a:t>
            </a:r>
            <a:r>
              <a:rPr lang="en-GB" sz="3200" dirty="0" err="1">
                <a:latin typeface="Preeti" pitchFamily="2" charset="0"/>
              </a:rPr>
              <a:t>tNnf</a:t>
            </a:r>
            <a:r>
              <a:rPr lang="en-GB" sz="3200" dirty="0">
                <a:latin typeface="Preeti" pitchFamily="2" charset="0"/>
              </a:rPr>
              <a:t> </a:t>
            </a:r>
            <a:r>
              <a:rPr lang="en-GB" sz="3200" dirty="0" err="1">
                <a:latin typeface="Preeti" pitchFamily="2" charset="0"/>
              </a:rPr>
              <a:t>yk</a:t>
            </a:r>
            <a:r>
              <a:rPr lang="en-GB" sz="3200" dirty="0">
                <a:latin typeface="Preeti" pitchFamily="2" charset="0"/>
              </a:rPr>
              <a:t> ;</a:t>
            </a:r>
            <a:r>
              <a:rPr lang="en-GB" sz="3200" dirty="0" err="1">
                <a:latin typeface="Preeti" pitchFamily="2" charset="0"/>
              </a:rPr>
              <a:t>DkGg</a:t>
            </a:r>
            <a:r>
              <a:rPr lang="en-GB" sz="3200" dirty="0">
                <a:latin typeface="Preeti" pitchFamily="2" charset="0"/>
              </a:rPr>
              <a:t> </a:t>
            </a:r>
            <a:r>
              <a:rPr lang="en-GB" sz="3200" dirty="0" err="1">
                <a:latin typeface="Preeti" pitchFamily="2" charset="0"/>
              </a:rPr>
              <a:t>ePsf</a:t>
            </a:r>
            <a:r>
              <a:rPr lang="en-GB" sz="3200" dirty="0">
                <a:latin typeface="Preeti" pitchFamily="2" charset="0"/>
              </a:rPr>
              <a:t>] 5 . </a:t>
            </a:r>
            <a:endParaRPr lang="en-US" sz="3200" dirty="0">
              <a:latin typeface="Preeti" pitchFamily="2" charset="0"/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GB" sz="3200" dirty="0">
                <a:latin typeface="Preeti" pitchFamily="2" charset="0"/>
              </a:rPr>
              <a:t># j6f j8f </a:t>
            </a:r>
            <a:r>
              <a:rPr lang="en-GB" sz="3200" dirty="0" err="1">
                <a:latin typeface="Preeti" pitchFamily="2" charset="0"/>
              </a:rPr>
              <a:t>sfof</a:t>
            </a:r>
            <a:r>
              <a:rPr lang="en-GB" sz="3200" dirty="0">
                <a:latin typeface="Preeti" pitchFamily="2" charset="0"/>
              </a:rPr>
              <a:t>{no </a:t>
            </a:r>
            <a:r>
              <a:rPr lang="en-GB" sz="3200" dirty="0" err="1">
                <a:latin typeface="Preeti" pitchFamily="2" charset="0"/>
              </a:rPr>
              <a:t>ejg</a:t>
            </a:r>
            <a:r>
              <a:rPr lang="en-GB" sz="3200" dirty="0">
                <a:latin typeface="Preeti" pitchFamily="2" charset="0"/>
              </a:rPr>
              <a:t> </a:t>
            </a:r>
            <a:r>
              <a:rPr lang="en-GB" sz="3200" dirty="0" err="1">
                <a:latin typeface="Preeti" pitchFamily="2" charset="0"/>
              </a:rPr>
              <a:t>dd</a:t>
            </a:r>
            <a:r>
              <a:rPr lang="en-GB" sz="3200" dirty="0">
                <a:latin typeface="Preeti" pitchFamily="2" charset="0"/>
              </a:rPr>
              <a:t>{t ;+</a:t>
            </a:r>
            <a:r>
              <a:rPr lang="en-GB" sz="3200" dirty="0" err="1">
                <a:latin typeface="Preeti" pitchFamily="2" charset="0"/>
              </a:rPr>
              <a:t>ef</a:t>
            </a:r>
            <a:r>
              <a:rPr lang="en-GB" sz="3200" dirty="0">
                <a:latin typeface="Preeti" pitchFamily="2" charset="0"/>
              </a:rPr>
              <a:t>/ </a:t>
            </a:r>
            <a:r>
              <a:rPr lang="en-GB" sz="3200" dirty="0" err="1">
                <a:latin typeface="Preeti" pitchFamily="2" charset="0"/>
              </a:rPr>
              <a:t>sfo</a:t>
            </a:r>
            <a:r>
              <a:rPr lang="en-GB" sz="3200" dirty="0">
                <a:latin typeface="Preeti" pitchFamily="2" charset="0"/>
              </a:rPr>
              <a:t>{ ;</a:t>
            </a:r>
            <a:r>
              <a:rPr lang="en-GB" sz="3200" dirty="0" err="1">
                <a:latin typeface="Preeti" pitchFamily="2" charset="0"/>
              </a:rPr>
              <a:t>DkGg</a:t>
            </a:r>
            <a:r>
              <a:rPr lang="en-GB" sz="3200" dirty="0">
                <a:latin typeface="Preeti" pitchFamily="2" charset="0"/>
              </a:rPr>
              <a:t> </a:t>
            </a:r>
            <a:r>
              <a:rPr lang="en-GB" sz="3200" dirty="0" err="1">
                <a:latin typeface="Preeti" pitchFamily="2" charset="0"/>
              </a:rPr>
              <a:t>ePsf</a:t>
            </a:r>
            <a:r>
              <a:rPr lang="en-GB" sz="3200" dirty="0">
                <a:latin typeface="Preeti" pitchFamily="2" charset="0"/>
              </a:rPr>
              <a:t>] 5 . .</a:t>
            </a:r>
            <a:endParaRPr lang="en-US" sz="3200" dirty="0">
              <a:latin typeface="Preeti" pitchFamily="2" charset="0"/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GB" sz="3200" dirty="0" err="1">
                <a:latin typeface="Preeti" pitchFamily="2" charset="0"/>
              </a:rPr>
              <a:t>rf</a:t>
            </a:r>
            <a:r>
              <a:rPr lang="en-GB" sz="3200" dirty="0">
                <a:latin typeface="Preeti" pitchFamily="2" charset="0"/>
              </a:rPr>
              <a:t>}</a:t>
            </a:r>
            <a:r>
              <a:rPr lang="en-GB" sz="3200" dirty="0" err="1">
                <a:latin typeface="Preeti" pitchFamily="2" charset="0"/>
              </a:rPr>
              <a:t>tf</a:t>
            </a:r>
            <a:r>
              <a:rPr lang="en-GB" sz="3200" dirty="0">
                <a:latin typeface="Preeti" pitchFamily="2" charset="0"/>
              </a:rPr>
              <a:t>/f ;</a:t>
            </a:r>
            <a:r>
              <a:rPr lang="en-GB" sz="3200" dirty="0" err="1">
                <a:latin typeface="Preeti" pitchFamily="2" charset="0"/>
              </a:rPr>
              <a:t>fFufrf</a:t>
            </a:r>
            <a:r>
              <a:rPr lang="en-GB" sz="3200" dirty="0">
                <a:latin typeface="Preeti" pitchFamily="2" charset="0"/>
              </a:rPr>
              <a:t>]su9L </a:t>
            </a:r>
            <a:r>
              <a:rPr lang="en-GB" sz="3200" dirty="0" err="1">
                <a:latin typeface="Preeti" pitchFamily="2" charset="0"/>
              </a:rPr>
              <a:t>gu</a:t>
            </a:r>
            <a:r>
              <a:rPr lang="en-GB" sz="3200" dirty="0">
                <a:latin typeface="Preeti" pitchFamily="2" charset="0"/>
              </a:rPr>
              <a:t>/</a:t>
            </a:r>
            <a:r>
              <a:rPr lang="en-GB" sz="3200" dirty="0" err="1">
                <a:latin typeface="Preeti" pitchFamily="2" charset="0"/>
              </a:rPr>
              <a:t>kflnsfsf</a:t>
            </a:r>
            <a:r>
              <a:rPr lang="en-GB" sz="3200" dirty="0">
                <a:latin typeface="Preeti" pitchFamily="2" charset="0"/>
              </a:rPr>
              <a:t>] </a:t>
            </a:r>
            <a:r>
              <a:rPr lang="en-GB" sz="3200" dirty="0" err="1">
                <a:latin typeface="Preeti" pitchFamily="2" charset="0"/>
              </a:rPr>
              <a:t>ejg</a:t>
            </a:r>
            <a:r>
              <a:rPr lang="en-GB" sz="3200" dirty="0">
                <a:latin typeface="Preeti" pitchFamily="2" charset="0"/>
              </a:rPr>
              <a:t> </a:t>
            </a:r>
            <a:r>
              <a:rPr lang="en-GB" sz="3200" dirty="0" err="1">
                <a:latin typeface="Preeti" pitchFamily="2" charset="0"/>
              </a:rPr>
              <a:t>lgdf</a:t>
            </a:r>
            <a:r>
              <a:rPr lang="en-GB" sz="3200" dirty="0">
                <a:latin typeface="Preeti" pitchFamily="2" charset="0"/>
              </a:rPr>
              <a:t>{0ffwLg </a:t>
            </a:r>
            <a:r>
              <a:rPr lang="en-GB" sz="3200" dirty="0" err="1">
                <a:latin typeface="Preeti" pitchFamily="2" charset="0"/>
              </a:rPr>
              <a:t>cj:yfdf</a:t>
            </a:r>
            <a:r>
              <a:rPr lang="en-GB" sz="3200" dirty="0">
                <a:latin typeface="Preeti" pitchFamily="2" charset="0"/>
              </a:rPr>
              <a:t> /x]sf]] </a:t>
            </a:r>
            <a:r>
              <a:rPr lang="en-GB" sz="3200" dirty="0" smtClean="0">
                <a:latin typeface="Preeti" pitchFamily="2" charset="0"/>
              </a:rPr>
              <a:t>.</a:t>
            </a:r>
          </a:p>
          <a:p>
            <a:r>
              <a:rPr lang="en-US" sz="3200" b="1" dirty="0" err="1" smtClean="0">
                <a:latin typeface="Preeti" pitchFamily="2" charset="0"/>
              </a:rPr>
              <a:t>ljw'tLs</a:t>
            </a:r>
            <a:r>
              <a:rPr lang="en-US" sz="3200" b="1" dirty="0" smtClean="0">
                <a:latin typeface="Preeti" pitchFamily="2" charset="0"/>
              </a:rPr>
              <a:t>/0f</a:t>
            </a:r>
            <a:endParaRPr lang="en-US" sz="3200" dirty="0">
              <a:latin typeface="Preeti" pitchFamily="2" charset="0"/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GB" sz="3200" dirty="0">
                <a:latin typeface="Preeti" pitchFamily="2" charset="0"/>
              </a:rPr>
              <a:t>* ld6/ 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Steel Tubular </a:t>
            </a:r>
            <a:r>
              <a:rPr lang="en-GB" sz="3200" dirty="0" err="1">
                <a:latin typeface="Preeti" pitchFamily="2" charset="0"/>
              </a:rPr>
              <a:t>kf</a:t>
            </a:r>
            <a:r>
              <a:rPr lang="en-GB" sz="3200" dirty="0">
                <a:latin typeface="Preeti" pitchFamily="2" charset="0"/>
              </a:rPr>
              <a:t>]n 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(Full Galvanized) </a:t>
            </a:r>
            <a:r>
              <a:rPr lang="en-GB" sz="3200" dirty="0" err="1">
                <a:latin typeface="Preeti" pitchFamily="2" charset="0"/>
              </a:rPr>
              <a:t>law't</a:t>
            </a:r>
            <a:r>
              <a:rPr lang="en-GB" sz="3200" dirty="0">
                <a:latin typeface="Preeti" pitchFamily="2" charset="0"/>
              </a:rPr>
              <a:t> </a:t>
            </a:r>
            <a:r>
              <a:rPr lang="en-GB" sz="3200" dirty="0" err="1">
                <a:latin typeface="Preeti" pitchFamily="2" charset="0"/>
              </a:rPr>
              <a:t>kf</a:t>
            </a:r>
            <a:r>
              <a:rPr lang="en-GB" sz="3200" dirty="0">
                <a:latin typeface="Preeti" pitchFamily="2" charset="0"/>
              </a:rPr>
              <a:t>]n (&amp;@ j6f v/Lb </a:t>
            </a:r>
            <a:r>
              <a:rPr lang="en-GB" sz="3200" dirty="0" err="1">
                <a:latin typeface="Preeti" pitchFamily="2" charset="0"/>
              </a:rPr>
              <a:t>sfo</a:t>
            </a:r>
            <a:r>
              <a:rPr lang="en-GB" sz="3200" dirty="0">
                <a:latin typeface="Preeti" pitchFamily="2" charset="0"/>
              </a:rPr>
              <a:t>{ ;</a:t>
            </a:r>
            <a:r>
              <a:rPr lang="en-GB" sz="3200" dirty="0" err="1">
                <a:latin typeface="Preeti" pitchFamily="2" charset="0"/>
              </a:rPr>
              <a:t>DkGg</a:t>
            </a:r>
            <a:r>
              <a:rPr lang="en-GB" sz="3200" dirty="0">
                <a:latin typeface="Preeti" pitchFamily="2" charset="0"/>
              </a:rPr>
              <a:t> </a:t>
            </a:r>
            <a:r>
              <a:rPr lang="en-GB" sz="3200" dirty="0" err="1">
                <a:latin typeface="Preeti" pitchFamily="2" charset="0"/>
              </a:rPr>
              <a:t>ePsf</a:t>
            </a:r>
            <a:r>
              <a:rPr lang="en-GB" sz="3200" dirty="0">
                <a:latin typeface="Preeti" pitchFamily="2" charset="0"/>
              </a:rPr>
              <a:t>] 5 .</a:t>
            </a:r>
            <a:endParaRPr lang="en-US" sz="3200" dirty="0">
              <a:latin typeface="Preeti" pitchFamily="2" charset="0"/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GB" sz="3200" dirty="0" err="1">
                <a:latin typeface="Preeti" pitchFamily="2" charset="0"/>
              </a:rPr>
              <a:t>ljw't</a:t>
            </a:r>
            <a:r>
              <a:rPr lang="en-GB" sz="3200" dirty="0">
                <a:latin typeface="Preeti" pitchFamily="2" charset="0"/>
              </a:rPr>
              <a:t> </a:t>
            </a:r>
            <a:r>
              <a:rPr lang="en-GB" sz="3200" dirty="0" err="1">
                <a:latin typeface="Preeti" pitchFamily="2" charset="0"/>
              </a:rPr>
              <a:t>k|lws</a:t>
            </a:r>
            <a:r>
              <a:rPr lang="en-GB" sz="3200" dirty="0">
                <a:latin typeface="Preeti" pitchFamily="2" charset="0"/>
              </a:rPr>
              <a:t>/0faf6 Ps </a:t>
            </a:r>
            <a:r>
              <a:rPr lang="en-GB" sz="3200" dirty="0" err="1">
                <a:latin typeface="Preeti" pitchFamily="2" charset="0"/>
              </a:rPr>
              <a:t>xhf</a:t>
            </a:r>
            <a:r>
              <a:rPr lang="en-GB" sz="3200" dirty="0">
                <a:latin typeface="Preeti" pitchFamily="2" charset="0"/>
              </a:rPr>
              <a:t>/ </a:t>
            </a:r>
            <a:r>
              <a:rPr lang="en-GB" sz="3200" dirty="0" err="1">
                <a:latin typeface="Preeti" pitchFamily="2" charset="0"/>
              </a:rPr>
              <a:t>yfg</a:t>
            </a:r>
            <a:r>
              <a:rPr lang="en-GB" sz="3200" dirty="0">
                <a:latin typeface="Preeti" pitchFamily="2" charset="0"/>
              </a:rPr>
              <a:t> </a:t>
            </a:r>
            <a:r>
              <a:rPr lang="en-GB" sz="3200" dirty="0" err="1">
                <a:latin typeface="Preeti" pitchFamily="2" charset="0"/>
              </a:rPr>
              <a:t>ljw't</a:t>
            </a:r>
            <a:r>
              <a:rPr lang="en-GB" sz="3200" dirty="0">
                <a:latin typeface="Preeti" pitchFamily="2" charset="0"/>
              </a:rPr>
              <a:t> </a:t>
            </a:r>
            <a:r>
              <a:rPr lang="en-GB" sz="3200" dirty="0" err="1">
                <a:latin typeface="Preeti" pitchFamily="2" charset="0"/>
              </a:rPr>
              <a:t>kf</a:t>
            </a:r>
            <a:r>
              <a:rPr lang="en-GB" sz="3200" dirty="0">
                <a:latin typeface="Preeti" pitchFamily="2" charset="0"/>
              </a:rPr>
              <a:t>]n </a:t>
            </a:r>
            <a:r>
              <a:rPr lang="en-GB" sz="3200" dirty="0" err="1">
                <a:latin typeface="Preeti" pitchFamily="2" charset="0"/>
              </a:rPr>
              <a:t>k|fKt</a:t>
            </a:r>
            <a:r>
              <a:rPr lang="en-GB" sz="3200" dirty="0">
                <a:latin typeface="Preeti" pitchFamily="2" charset="0"/>
              </a:rPr>
              <a:t> u/L sf7sf] </a:t>
            </a:r>
            <a:r>
              <a:rPr lang="en-GB" sz="3200" dirty="0" err="1">
                <a:latin typeface="Preeti" pitchFamily="2" charset="0"/>
              </a:rPr>
              <a:t>ljw't</a:t>
            </a:r>
            <a:r>
              <a:rPr lang="en-GB" sz="3200" dirty="0">
                <a:latin typeface="Preeti" pitchFamily="2" charset="0"/>
              </a:rPr>
              <a:t> </a:t>
            </a:r>
            <a:r>
              <a:rPr lang="en-GB" sz="3200" dirty="0" err="1">
                <a:latin typeface="Preeti" pitchFamily="2" charset="0"/>
              </a:rPr>
              <a:t>kf</a:t>
            </a:r>
            <a:r>
              <a:rPr lang="en-GB" sz="3200" dirty="0">
                <a:latin typeface="Preeti" pitchFamily="2" charset="0"/>
              </a:rPr>
              <a:t>]n </a:t>
            </a:r>
            <a:r>
              <a:rPr lang="en-GB" sz="3200" dirty="0" err="1">
                <a:latin typeface="Preeti" pitchFamily="2" charset="0"/>
              </a:rPr>
              <a:t>d'Qm</a:t>
            </a:r>
            <a:r>
              <a:rPr lang="en-GB" sz="3200" dirty="0">
                <a:latin typeface="Preeti" pitchFamily="2" charset="0"/>
              </a:rPr>
              <a:t> </a:t>
            </a:r>
            <a:r>
              <a:rPr lang="en-GB" sz="3200" dirty="0" err="1">
                <a:latin typeface="Preeti" pitchFamily="2" charset="0"/>
              </a:rPr>
              <a:t>gu</a:t>
            </a:r>
            <a:r>
              <a:rPr lang="en-GB" sz="3200" dirty="0">
                <a:latin typeface="Preeti" pitchFamily="2" charset="0"/>
              </a:rPr>
              <a:t>/</a:t>
            </a:r>
            <a:r>
              <a:rPr lang="en-GB" sz="3200" dirty="0" err="1">
                <a:latin typeface="Preeti" pitchFamily="2" charset="0"/>
              </a:rPr>
              <a:t>kfnLsf</a:t>
            </a:r>
            <a:r>
              <a:rPr lang="en-GB" sz="3200" dirty="0">
                <a:latin typeface="Preeti" pitchFamily="2" charset="0"/>
              </a:rPr>
              <a:t> </a:t>
            </a:r>
            <a:r>
              <a:rPr lang="en-GB" sz="3200" dirty="0" err="1">
                <a:latin typeface="Preeti" pitchFamily="2" charset="0"/>
              </a:rPr>
              <a:t>agfpg</a:t>
            </a:r>
            <a:r>
              <a:rPr lang="en-GB" sz="3200" dirty="0">
                <a:latin typeface="Preeti" pitchFamily="2" charset="0"/>
              </a:rPr>
              <a:t>] </a:t>
            </a:r>
            <a:r>
              <a:rPr lang="en-GB" sz="3200" dirty="0" err="1">
                <a:latin typeface="Preeti" pitchFamily="2" charset="0"/>
              </a:rPr>
              <a:t>cleogdf</a:t>
            </a:r>
            <a:r>
              <a:rPr lang="en-GB" sz="3200" dirty="0">
                <a:latin typeface="Preeti" pitchFamily="2" charset="0"/>
              </a:rPr>
              <a:t> </a:t>
            </a:r>
            <a:r>
              <a:rPr lang="en-GB" sz="3200" dirty="0" err="1">
                <a:latin typeface="Preeti" pitchFamily="2" charset="0"/>
              </a:rPr>
              <a:t>pNn</a:t>
            </a:r>
            <a:r>
              <a:rPr lang="en-GB" sz="3200" dirty="0">
                <a:latin typeface="Preeti" pitchFamily="2" charset="0"/>
              </a:rPr>
              <a:t>]</a:t>
            </a:r>
            <a:r>
              <a:rPr lang="en-GB" sz="3200" dirty="0" err="1">
                <a:latin typeface="Preeti" pitchFamily="2" charset="0"/>
              </a:rPr>
              <a:t>vgLo</a:t>
            </a:r>
            <a:r>
              <a:rPr lang="en-GB" sz="3200" dirty="0">
                <a:latin typeface="Preeti" pitchFamily="2" charset="0"/>
              </a:rPr>
              <a:t> ;</a:t>
            </a:r>
            <a:r>
              <a:rPr lang="en-GB" sz="3200" dirty="0" err="1">
                <a:latin typeface="Preeti" pitchFamily="2" charset="0"/>
              </a:rPr>
              <a:t>kmntf</a:t>
            </a:r>
            <a:r>
              <a:rPr lang="en-GB" sz="3200" dirty="0">
                <a:latin typeface="Preeti" pitchFamily="2" charset="0"/>
              </a:rPr>
              <a:t> </a:t>
            </a:r>
            <a:r>
              <a:rPr lang="en-GB" sz="3200" dirty="0" err="1">
                <a:latin typeface="Preeti" pitchFamily="2" charset="0"/>
              </a:rPr>
              <a:t>k|fKt</a:t>
            </a:r>
            <a:r>
              <a:rPr lang="en-GB" sz="3200" dirty="0">
                <a:latin typeface="Preeti" pitchFamily="2" charset="0"/>
              </a:rPr>
              <a:t> </a:t>
            </a:r>
            <a:r>
              <a:rPr lang="en-GB" sz="3200" dirty="0" err="1">
                <a:latin typeface="Preeti" pitchFamily="2" charset="0"/>
              </a:rPr>
              <a:t>ePsf</a:t>
            </a:r>
            <a:r>
              <a:rPr lang="en-GB" sz="3200" dirty="0">
                <a:latin typeface="Preeti" pitchFamily="2" charset="0"/>
              </a:rPr>
              <a:t>] 5 . </a:t>
            </a:r>
            <a:endParaRPr lang="en-US" sz="3200" dirty="0">
              <a:latin typeface="Preeti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6588831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707252-611D-4027-B25D-E6B75D7F5075}" type="slidenum">
              <a:rPr lang="en-US" altLang="en-US" smtClean="0"/>
              <a:pPr>
                <a:defRPr/>
              </a:pPr>
              <a:t>12</a:t>
            </a:fld>
            <a:endParaRPr lang="en-US" altLang="en-US"/>
          </a:p>
        </p:txBody>
      </p:sp>
      <p:sp>
        <p:nvSpPr>
          <p:cNvPr id="2" name="Rectangle 1"/>
          <p:cNvSpPr/>
          <p:nvPr/>
        </p:nvSpPr>
        <p:spPr>
          <a:xfrm>
            <a:off x="-35860" y="122439"/>
            <a:ext cx="9713259" cy="7066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005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en-US" sz="3000" dirty="0">
              <a:effectLst/>
              <a:latin typeface="Preeti" pitchFamily="2" charset="0"/>
              <a:ea typeface="Calibri" panose="020F0502020204030204" pitchFamily="34" charset="0"/>
              <a:cs typeface="Mangal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85670" y="228600"/>
            <a:ext cx="9524999" cy="5539978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US" sz="3600" b="1" dirty="0" err="1">
                <a:latin typeface="Preeti" pitchFamily="2" charset="0"/>
              </a:rPr>
              <a:t>gS;f</a:t>
            </a:r>
            <a:r>
              <a:rPr lang="en-US" sz="3600" b="1" dirty="0">
                <a:latin typeface="Preeti" pitchFamily="2" charset="0"/>
              </a:rPr>
              <a:t> </a:t>
            </a:r>
            <a:r>
              <a:rPr lang="en-US" sz="3600" b="1" dirty="0" err="1">
                <a:latin typeface="Preeti" pitchFamily="2" charset="0"/>
              </a:rPr>
              <a:t>kf</a:t>
            </a:r>
            <a:r>
              <a:rPr lang="en-US" sz="3600" b="1" dirty="0">
                <a:latin typeface="Preeti" pitchFamily="2" charset="0"/>
              </a:rPr>
              <a:t>; </a:t>
            </a:r>
            <a:r>
              <a:rPr lang="en-US" sz="3600" b="1" dirty="0" err="1">
                <a:latin typeface="Preeti" pitchFamily="2" charset="0"/>
              </a:rPr>
              <a:t>tkm</a:t>
            </a:r>
            <a:r>
              <a:rPr lang="en-US" sz="3600" b="1" dirty="0">
                <a:latin typeface="Preeti" pitchFamily="2" charset="0"/>
              </a:rPr>
              <a:t>{</a:t>
            </a:r>
            <a:endParaRPr lang="en-US" sz="3600" dirty="0">
              <a:latin typeface="Preeti" pitchFamily="2" charset="0"/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GB" sz="3600" dirty="0">
                <a:latin typeface="Preeti" pitchFamily="2" charset="0"/>
              </a:rPr>
              <a:t>!%!* j6f 3/ </a:t>
            </a:r>
            <a:r>
              <a:rPr lang="en-GB" sz="3600" dirty="0" err="1">
                <a:latin typeface="Preeti" pitchFamily="2" charset="0"/>
              </a:rPr>
              <a:t>gS;f</a:t>
            </a:r>
            <a:r>
              <a:rPr lang="en-GB" sz="3600" dirty="0">
                <a:latin typeface="Preeti" pitchFamily="2" charset="0"/>
              </a:rPr>
              <a:t> </a:t>
            </a:r>
            <a:r>
              <a:rPr lang="en-GB" sz="3600" dirty="0" err="1">
                <a:latin typeface="Preeti" pitchFamily="2" charset="0"/>
              </a:rPr>
              <a:t>kf</a:t>
            </a:r>
            <a:r>
              <a:rPr lang="en-GB" sz="3600" dirty="0">
                <a:latin typeface="Preeti" pitchFamily="2" charset="0"/>
              </a:rPr>
              <a:t>;  </a:t>
            </a:r>
            <a:r>
              <a:rPr lang="en-GB" sz="3600" dirty="0" err="1">
                <a:latin typeface="Preeti" pitchFamily="2" charset="0"/>
              </a:rPr>
              <a:t>sfo</a:t>
            </a:r>
            <a:r>
              <a:rPr lang="en-GB" sz="3600" dirty="0">
                <a:latin typeface="Preeti" pitchFamily="2" charset="0"/>
              </a:rPr>
              <a:t>{ ;</a:t>
            </a:r>
            <a:r>
              <a:rPr lang="en-GB" sz="3600" dirty="0" err="1">
                <a:latin typeface="Preeti" pitchFamily="2" charset="0"/>
              </a:rPr>
              <a:t>DkGg</a:t>
            </a:r>
            <a:r>
              <a:rPr lang="en-GB" sz="3600" dirty="0">
                <a:latin typeface="Preeti" pitchFamily="2" charset="0"/>
              </a:rPr>
              <a:t> </a:t>
            </a:r>
            <a:r>
              <a:rPr lang="en-GB" sz="3600" dirty="0" err="1">
                <a:latin typeface="Preeti" pitchFamily="2" charset="0"/>
              </a:rPr>
              <a:t>ePsf</a:t>
            </a:r>
            <a:r>
              <a:rPr lang="en-GB" sz="3600" dirty="0">
                <a:latin typeface="Preeti" pitchFamily="2" charset="0"/>
              </a:rPr>
              <a:t>] 5 .</a:t>
            </a:r>
            <a:endParaRPr lang="en-US" sz="3600" dirty="0">
              <a:latin typeface="Preeti" pitchFamily="2" charset="0"/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GB" sz="3600" dirty="0">
                <a:latin typeface="Preeti" pitchFamily="2" charset="0"/>
              </a:rPr>
              <a:t>!$&amp;) j6f </a:t>
            </a:r>
            <a:r>
              <a:rPr lang="en-GB" sz="3600" dirty="0" err="1">
                <a:latin typeface="Preeti" pitchFamily="2" charset="0"/>
              </a:rPr>
              <a:t>k"j</a:t>
            </a:r>
            <a:r>
              <a:rPr lang="en-GB" sz="3600" dirty="0">
                <a:latin typeface="Preeti" pitchFamily="2" charset="0"/>
              </a:rPr>
              <a:t>{ </a:t>
            </a:r>
            <a:r>
              <a:rPr lang="en-GB" sz="3600" dirty="0" err="1">
                <a:latin typeface="Preeti" pitchFamily="2" charset="0"/>
              </a:rPr>
              <a:t>lgld</a:t>
            </a:r>
            <a:r>
              <a:rPr lang="en-GB" sz="3600" dirty="0">
                <a:latin typeface="Preeti" pitchFamily="2" charset="0"/>
              </a:rPr>
              <a:t>{t </a:t>
            </a:r>
            <a:r>
              <a:rPr lang="en-GB" sz="3600" dirty="0" err="1">
                <a:latin typeface="Preeti" pitchFamily="2" charset="0"/>
              </a:rPr>
              <a:t>ejgsf</a:t>
            </a:r>
            <a:r>
              <a:rPr lang="en-GB" sz="3600" dirty="0">
                <a:latin typeface="Preeti" pitchFamily="2" charset="0"/>
              </a:rPr>
              <a:t>] </a:t>
            </a:r>
            <a:r>
              <a:rPr lang="en-GB" sz="3600" dirty="0" err="1">
                <a:latin typeface="Preeti" pitchFamily="2" charset="0"/>
              </a:rPr>
              <a:t>clen</a:t>
            </a:r>
            <a:r>
              <a:rPr lang="en-GB" sz="3600" dirty="0">
                <a:latin typeface="Preeti" pitchFamily="2" charset="0"/>
              </a:rPr>
              <a:t>]</a:t>
            </a:r>
            <a:r>
              <a:rPr lang="en-GB" sz="3600" dirty="0" err="1">
                <a:latin typeface="Preeti" pitchFamily="2" charset="0"/>
              </a:rPr>
              <a:t>vLs</a:t>
            </a:r>
            <a:r>
              <a:rPr lang="en-GB" sz="3600" dirty="0">
                <a:latin typeface="Preeti" pitchFamily="2" charset="0"/>
              </a:rPr>
              <a:t>/0f </a:t>
            </a:r>
            <a:r>
              <a:rPr lang="en-GB" sz="3600" dirty="0" err="1">
                <a:latin typeface="Preeti" pitchFamily="2" charset="0"/>
              </a:rPr>
              <a:t>sfo</a:t>
            </a:r>
            <a:r>
              <a:rPr lang="en-GB" sz="3600" dirty="0">
                <a:latin typeface="Preeti" pitchFamily="2" charset="0"/>
              </a:rPr>
              <a:t>{ ;</a:t>
            </a:r>
            <a:r>
              <a:rPr lang="en-GB" sz="3600" dirty="0" err="1">
                <a:latin typeface="Preeti" pitchFamily="2" charset="0"/>
              </a:rPr>
              <a:t>DkGg</a:t>
            </a:r>
            <a:r>
              <a:rPr lang="en-GB" sz="3600" dirty="0">
                <a:latin typeface="Preeti" pitchFamily="2" charset="0"/>
              </a:rPr>
              <a:t> </a:t>
            </a:r>
            <a:r>
              <a:rPr lang="en-GB" sz="3600" dirty="0" err="1">
                <a:latin typeface="Preeti" pitchFamily="2" charset="0"/>
              </a:rPr>
              <a:t>ePsf</a:t>
            </a:r>
            <a:r>
              <a:rPr lang="en-GB" sz="3600" dirty="0">
                <a:latin typeface="Preeti" pitchFamily="2" charset="0"/>
              </a:rPr>
              <a:t>] 5 .</a:t>
            </a:r>
            <a:endParaRPr lang="en-US" sz="3600" dirty="0">
              <a:latin typeface="Preeti" pitchFamily="2" charset="0"/>
            </a:endParaRPr>
          </a:p>
          <a:p>
            <a:r>
              <a:rPr lang="en-US" sz="3600" b="1" dirty="0" err="1">
                <a:latin typeface="Preeti" pitchFamily="2" charset="0"/>
              </a:rPr>
              <a:t>cWoog</a:t>
            </a:r>
            <a:r>
              <a:rPr lang="en-US" sz="3600" b="1" dirty="0">
                <a:latin typeface="Preeti" pitchFamily="2" charset="0"/>
              </a:rPr>
              <a:t> </a:t>
            </a:r>
            <a:r>
              <a:rPr lang="en-US" sz="3600" b="1" dirty="0" err="1">
                <a:latin typeface="Preeti" pitchFamily="2" charset="0"/>
              </a:rPr>
              <a:t>tyf</a:t>
            </a:r>
            <a:r>
              <a:rPr lang="en-US" sz="3600" b="1" dirty="0">
                <a:latin typeface="Preeti" pitchFamily="2" charset="0"/>
              </a:rPr>
              <a:t> k/</a:t>
            </a:r>
            <a:r>
              <a:rPr lang="en-US" sz="3600" b="1" dirty="0" err="1">
                <a:latin typeface="Preeti" pitchFamily="2" charset="0"/>
              </a:rPr>
              <a:t>fdz</a:t>
            </a:r>
            <a:r>
              <a:rPr lang="en-US" sz="3600" b="1" dirty="0">
                <a:latin typeface="Preeti" pitchFamily="2" charset="0"/>
              </a:rPr>
              <a:t>{ ;]</a:t>
            </a:r>
            <a:r>
              <a:rPr lang="en-US" sz="3600" b="1" dirty="0" err="1">
                <a:latin typeface="Preeti" pitchFamily="2" charset="0"/>
              </a:rPr>
              <a:t>jf</a:t>
            </a:r>
            <a:r>
              <a:rPr lang="en-US" sz="3600" b="1" dirty="0">
                <a:latin typeface="Preeti" pitchFamily="2" charset="0"/>
              </a:rPr>
              <a:t> </a:t>
            </a:r>
            <a:r>
              <a:rPr lang="en-US" sz="3600" b="1" dirty="0" err="1">
                <a:latin typeface="Preeti" pitchFamily="2" charset="0"/>
              </a:rPr>
              <a:t>tkm</a:t>
            </a:r>
            <a:r>
              <a:rPr lang="en-US" sz="3600" b="1" dirty="0">
                <a:latin typeface="Preeti" pitchFamily="2" charset="0"/>
              </a:rPr>
              <a:t>{</a:t>
            </a:r>
            <a:endParaRPr lang="en-US" sz="3600" dirty="0">
              <a:latin typeface="Preeti" pitchFamily="2" charset="0"/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GB" sz="3600" dirty="0">
                <a:latin typeface="Preeti" pitchFamily="2" charset="0"/>
              </a:rPr>
              <a:t>!$ j6f </a:t>
            </a:r>
            <a:r>
              <a:rPr lang="en-GB" sz="3600" dirty="0" err="1">
                <a:latin typeface="Preeti" pitchFamily="2" charset="0"/>
              </a:rPr>
              <a:t>gu</a:t>
            </a:r>
            <a:r>
              <a:rPr lang="en-GB" sz="3600" dirty="0">
                <a:latin typeface="Preeti" pitchFamily="2" charset="0"/>
              </a:rPr>
              <a:t>/:t/Lo of]</a:t>
            </a:r>
            <a:r>
              <a:rPr lang="en-GB" sz="3600" dirty="0" err="1">
                <a:latin typeface="Preeti" pitchFamily="2" charset="0"/>
              </a:rPr>
              <a:t>hgfx?sf</a:t>
            </a:r>
            <a:r>
              <a:rPr lang="en-GB" sz="3600" dirty="0">
                <a:latin typeface="Preeti" pitchFamily="2" charset="0"/>
              </a:rPr>
              <a:t>] l8=</a:t>
            </a:r>
            <a:r>
              <a:rPr lang="en-GB" sz="3600" dirty="0" err="1">
                <a:latin typeface="Preeti" pitchFamily="2" charset="0"/>
              </a:rPr>
              <a:t>lk</a:t>
            </a:r>
            <a:r>
              <a:rPr lang="en-GB" sz="3600" dirty="0">
                <a:latin typeface="Preeti" pitchFamily="2" charset="0"/>
              </a:rPr>
              <a:t>=</a:t>
            </a:r>
            <a:r>
              <a:rPr lang="en-GB" sz="3600" dirty="0" err="1">
                <a:latin typeface="Preeti" pitchFamily="2" charset="0"/>
              </a:rPr>
              <a:t>cf</a:t>
            </a:r>
            <a:r>
              <a:rPr lang="en-GB" sz="3600" dirty="0">
                <a:latin typeface="Preeti" pitchFamily="2" charset="0"/>
              </a:rPr>
              <a:t>/= 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(DPR) </a:t>
            </a:r>
            <a:r>
              <a:rPr lang="en-GB" sz="3600" dirty="0">
                <a:latin typeface="Preeti" pitchFamily="2" charset="0"/>
              </a:rPr>
              <a:t>;</a:t>
            </a:r>
            <a:r>
              <a:rPr lang="en-GB" sz="3600" dirty="0" err="1">
                <a:latin typeface="Preeti" pitchFamily="2" charset="0"/>
              </a:rPr>
              <a:t>DkGg</a:t>
            </a:r>
            <a:r>
              <a:rPr lang="en-GB" sz="3600" dirty="0">
                <a:latin typeface="Preeti" pitchFamily="2" charset="0"/>
              </a:rPr>
              <a:t> </a:t>
            </a:r>
            <a:r>
              <a:rPr lang="en-GB" sz="3600" dirty="0" err="1">
                <a:latin typeface="Preeti" pitchFamily="2" charset="0"/>
              </a:rPr>
              <a:t>ePsf</a:t>
            </a:r>
            <a:r>
              <a:rPr lang="en-GB" sz="3600" dirty="0">
                <a:latin typeface="Preeti" pitchFamily="2" charset="0"/>
              </a:rPr>
              <a:t>] 5 .</a:t>
            </a:r>
            <a:endParaRPr lang="en-US" sz="3600" dirty="0">
              <a:latin typeface="Preeti" pitchFamily="2" charset="0"/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GB" sz="3600" dirty="0" err="1">
                <a:latin typeface="Preeti" pitchFamily="2" charset="0"/>
              </a:rPr>
              <a:t>Plss</a:t>
            </a:r>
            <a:r>
              <a:rPr lang="en-GB" sz="3600" dirty="0">
                <a:latin typeface="Preeti" pitchFamily="2" charset="0"/>
              </a:rPr>
              <a:t>[t </a:t>
            </a:r>
            <a:r>
              <a:rPr lang="en-GB" sz="3600" dirty="0" err="1">
                <a:latin typeface="Preeti" pitchFamily="2" charset="0"/>
              </a:rPr>
              <a:t>zx</a:t>
            </a:r>
            <a:r>
              <a:rPr lang="en-GB" sz="3600" dirty="0">
                <a:latin typeface="Preeti" pitchFamily="2" charset="0"/>
              </a:rPr>
              <a:t>/L </a:t>
            </a:r>
            <a:r>
              <a:rPr lang="en-GB" sz="3600" dirty="0" err="1">
                <a:latin typeface="Preeti" pitchFamily="2" charset="0"/>
              </a:rPr>
              <a:t>ljsf</a:t>
            </a:r>
            <a:r>
              <a:rPr lang="en-GB" sz="3600" dirty="0">
                <a:latin typeface="Preeti" pitchFamily="2" charset="0"/>
              </a:rPr>
              <a:t>; of]</a:t>
            </a:r>
            <a:r>
              <a:rPr lang="en-GB" sz="3600" dirty="0" err="1">
                <a:latin typeface="Preeti" pitchFamily="2" charset="0"/>
              </a:rPr>
              <a:t>hgf</a:t>
            </a:r>
            <a:r>
              <a:rPr lang="en-GB" sz="3600" dirty="0">
                <a:latin typeface="Preeti" pitchFamily="2" charset="0"/>
              </a:rPr>
              <a:t> </a:t>
            </a:r>
            <a:r>
              <a:rPr lang="en-GB" sz="3600" dirty="0" err="1">
                <a:latin typeface="Preeti" pitchFamily="2" charset="0"/>
              </a:rPr>
              <a:t>lgdf</a:t>
            </a:r>
            <a:r>
              <a:rPr lang="en-GB" sz="3600" dirty="0">
                <a:latin typeface="Preeti" pitchFamily="2" charset="0"/>
              </a:rPr>
              <a:t>{0fsf] </a:t>
            </a:r>
            <a:r>
              <a:rPr lang="en-GB" sz="3600" dirty="0" err="1">
                <a:latin typeface="Preeti" pitchFamily="2" charset="0"/>
              </a:rPr>
              <a:t>sfo</a:t>
            </a:r>
            <a:r>
              <a:rPr lang="en-GB" sz="3600" dirty="0">
                <a:latin typeface="Preeti" pitchFamily="2" charset="0"/>
              </a:rPr>
              <a:t>{ </a:t>
            </a:r>
            <a:r>
              <a:rPr lang="en-GB" sz="3600" dirty="0" err="1">
                <a:latin typeface="Preeti" pitchFamily="2" charset="0"/>
              </a:rPr>
              <a:t>clGtd</a:t>
            </a:r>
            <a:r>
              <a:rPr lang="en-GB" sz="3600" dirty="0">
                <a:latin typeface="Preeti" pitchFamily="2" charset="0"/>
              </a:rPr>
              <a:t> r/0fdf </a:t>
            </a:r>
            <a:r>
              <a:rPr lang="en-GB" sz="3600" dirty="0" err="1">
                <a:latin typeface="Preeti" pitchFamily="2" charset="0"/>
              </a:rPr>
              <a:t>k'u</a:t>
            </a:r>
            <a:r>
              <a:rPr lang="en-GB" sz="3600" dirty="0">
                <a:latin typeface="Preeti" pitchFamily="2" charset="0"/>
              </a:rPr>
              <a:t>]sf] 5 .</a:t>
            </a:r>
            <a:endParaRPr lang="en-US" sz="3600" dirty="0">
              <a:latin typeface="Preeti" pitchFamily="2" charset="0"/>
            </a:endParaRPr>
          </a:p>
          <a:p>
            <a:endParaRPr lang="en-US" sz="3000" dirty="0">
              <a:latin typeface="Preeti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6414888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707252-611D-4027-B25D-E6B75D7F5075}" type="slidenum">
              <a:rPr lang="en-US" altLang="en-US" smtClean="0"/>
              <a:pPr>
                <a:defRPr/>
              </a:pPr>
              <a:t>13</a:t>
            </a:fld>
            <a:endParaRPr lang="en-US" altLang="en-US"/>
          </a:p>
        </p:txBody>
      </p:sp>
      <p:sp>
        <p:nvSpPr>
          <p:cNvPr id="2" name="Rectangle 1"/>
          <p:cNvSpPr/>
          <p:nvPr/>
        </p:nvSpPr>
        <p:spPr>
          <a:xfrm>
            <a:off x="-35860" y="122439"/>
            <a:ext cx="9713259" cy="7066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005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en-US" sz="3000" dirty="0">
              <a:effectLst/>
              <a:latin typeface="Preeti" pitchFamily="2" charset="0"/>
              <a:ea typeface="Calibri" panose="020F0502020204030204" pitchFamily="34" charset="0"/>
              <a:cs typeface="Mangal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1616" y="0"/>
            <a:ext cx="9565783" cy="6678751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just"/>
            <a:r>
              <a:rPr lang="en-GB" sz="3600" b="1" dirty="0">
                <a:latin typeface="Preeti" pitchFamily="2" charset="0"/>
              </a:rPr>
              <a:t>;"</a:t>
            </a:r>
            <a:r>
              <a:rPr lang="en-GB" sz="3600" b="1" dirty="0" err="1">
                <a:latin typeface="Preeti" pitchFamily="2" charset="0"/>
              </a:rPr>
              <a:t>rgf</a:t>
            </a:r>
            <a:r>
              <a:rPr lang="en-GB" sz="3600" b="1" dirty="0">
                <a:latin typeface="Preeti" pitchFamily="2" charset="0"/>
              </a:rPr>
              <a:t> </a:t>
            </a:r>
            <a:r>
              <a:rPr lang="en-GB" sz="3600" b="1" dirty="0" err="1">
                <a:latin typeface="Preeti" pitchFamily="2" charset="0"/>
              </a:rPr>
              <a:t>tyf</a:t>
            </a:r>
            <a:r>
              <a:rPr lang="en-GB" sz="3600" b="1" dirty="0">
                <a:latin typeface="Preeti" pitchFamily="2" charset="0"/>
              </a:rPr>
              <a:t> </a:t>
            </a:r>
            <a:r>
              <a:rPr lang="en-GB" sz="3600" b="1" dirty="0" err="1">
                <a:latin typeface="Preeti" pitchFamily="2" charset="0"/>
              </a:rPr>
              <a:t>k|ljlw</a:t>
            </a:r>
            <a:r>
              <a:rPr lang="en-GB" sz="3600" b="1" dirty="0">
                <a:latin typeface="Preeti" pitchFamily="2" charset="0"/>
              </a:rPr>
              <a:t> </a:t>
            </a:r>
            <a:r>
              <a:rPr lang="en-GB" sz="3600" b="1" dirty="0" err="1">
                <a:latin typeface="Preeti" pitchFamily="2" charset="0"/>
              </a:rPr>
              <a:t>tkm</a:t>
            </a:r>
            <a:r>
              <a:rPr lang="en-GB" sz="3600" b="1" dirty="0">
                <a:latin typeface="Preeti" pitchFamily="2" charset="0"/>
              </a:rPr>
              <a:t>{</a:t>
            </a:r>
            <a:endParaRPr lang="en-US" sz="3600" dirty="0">
              <a:latin typeface="Preeti" pitchFamily="2" charset="0"/>
            </a:endParaRPr>
          </a:p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en-GB" sz="2800" dirty="0">
                <a:latin typeface="Preeti" pitchFamily="2" charset="0"/>
              </a:rPr>
              <a:t>;</a:t>
            </a:r>
            <a:r>
              <a:rPr lang="en-GB" sz="2800" dirty="0" err="1">
                <a:latin typeface="Preeti" pitchFamily="2" charset="0"/>
              </a:rPr>
              <a:t>fdlhs</a:t>
            </a:r>
            <a:r>
              <a:rPr lang="en-GB" sz="2800" dirty="0">
                <a:latin typeface="Preeti" pitchFamily="2" charset="0"/>
              </a:rPr>
              <a:t> ;'/</a:t>
            </a:r>
            <a:r>
              <a:rPr lang="en-GB" sz="2800" dirty="0" err="1">
                <a:latin typeface="Preeti" pitchFamily="2" charset="0"/>
              </a:rPr>
              <a:t>Iff</a:t>
            </a:r>
            <a:r>
              <a:rPr lang="en-GB" sz="2800" dirty="0">
                <a:latin typeface="Preeti" pitchFamily="2" charset="0"/>
              </a:rPr>
              <a:t> </a:t>
            </a:r>
            <a:r>
              <a:rPr lang="en-GB" sz="2800" dirty="0" err="1">
                <a:latin typeface="Preeti" pitchFamily="2" charset="0"/>
              </a:rPr>
              <a:t>eQfsf</a:t>
            </a:r>
            <a:r>
              <a:rPr lang="en-GB" sz="2800" dirty="0">
                <a:latin typeface="Preeti" pitchFamily="2" charset="0"/>
              </a:rPr>
              <a:t>] ;Dk"0f{ </a:t>
            </a:r>
            <a:r>
              <a:rPr lang="en-GB" sz="2800" dirty="0" err="1">
                <a:latin typeface="Preeti" pitchFamily="2" charset="0"/>
              </a:rPr>
              <a:t>gfdfjnL</a:t>
            </a:r>
            <a:r>
              <a:rPr lang="en-GB" sz="2800" dirty="0">
                <a:latin typeface="Preeti" pitchFamily="2" charset="0"/>
              </a:rPr>
              <a:t> </a:t>
            </a:r>
            <a:r>
              <a:rPr lang="en-GB" sz="2800" dirty="0" err="1">
                <a:latin typeface="Preeti" pitchFamily="2" charset="0"/>
              </a:rPr>
              <a:t>cgnfOg</a:t>
            </a:r>
            <a:r>
              <a:rPr lang="en-GB" sz="2800" dirty="0">
                <a:latin typeface="Preeti" pitchFamily="2" charset="0"/>
              </a:rPr>
              <a:t> </a:t>
            </a:r>
            <a:r>
              <a:rPr lang="en-GB" sz="2800" dirty="0" err="1">
                <a:latin typeface="Preeti" pitchFamily="2" charset="0"/>
              </a:rPr>
              <a:t>cBfjlws</a:t>
            </a:r>
            <a:r>
              <a:rPr lang="en-GB" sz="2800" dirty="0">
                <a:latin typeface="Preeti" pitchFamily="2" charset="0"/>
              </a:rPr>
              <a:t> </a:t>
            </a:r>
            <a:r>
              <a:rPr lang="en-GB" sz="2800" dirty="0" err="1">
                <a:latin typeface="Preeti" pitchFamily="2" charset="0"/>
              </a:rPr>
              <a:t>ul</a:t>
            </a:r>
            <a:r>
              <a:rPr lang="en-GB" sz="2800" dirty="0">
                <a:latin typeface="Preeti" pitchFamily="2" charset="0"/>
              </a:rPr>
              <a:t>/</a:t>
            </a:r>
            <a:r>
              <a:rPr lang="en-GB" sz="2800" dirty="0" err="1">
                <a:latin typeface="Preeti" pitchFamily="2" charset="0"/>
              </a:rPr>
              <a:t>Psf</a:t>
            </a:r>
            <a:r>
              <a:rPr lang="en-GB" sz="2800" dirty="0">
                <a:latin typeface="Preeti" pitchFamily="2" charset="0"/>
              </a:rPr>
              <a:t>] 5 .</a:t>
            </a:r>
            <a:endParaRPr lang="en-US" sz="2800" dirty="0">
              <a:latin typeface="Preeti" pitchFamily="2" charset="0"/>
            </a:endParaRPr>
          </a:p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en-GB" sz="2800" dirty="0" err="1">
                <a:latin typeface="Preeti" pitchFamily="2" charset="0"/>
              </a:rPr>
              <a:t>JolQmut</a:t>
            </a:r>
            <a:r>
              <a:rPr lang="en-GB" sz="2800" dirty="0">
                <a:latin typeface="Preeti" pitchFamily="2" charset="0"/>
              </a:rPr>
              <a:t> 36gf </a:t>
            </a:r>
            <a:r>
              <a:rPr lang="en-GB" sz="2800" dirty="0" err="1">
                <a:latin typeface="Preeti" pitchFamily="2" charset="0"/>
              </a:rPr>
              <a:t>btf</a:t>
            </a:r>
            <a:r>
              <a:rPr lang="en-GB" sz="2800" dirty="0">
                <a:latin typeface="Preeti" pitchFamily="2" charset="0"/>
              </a:rPr>
              <a:t>{ s]lx j8fx?df </a:t>
            </a:r>
            <a:r>
              <a:rPr lang="en-GB" sz="2800" dirty="0" err="1">
                <a:latin typeface="Preeti" pitchFamily="2" charset="0"/>
              </a:rPr>
              <a:t>cfgnfOg</a:t>
            </a:r>
            <a:r>
              <a:rPr lang="en-GB" sz="2800" dirty="0">
                <a:latin typeface="Preeti" pitchFamily="2" charset="0"/>
              </a:rPr>
              <a:t> </a:t>
            </a:r>
            <a:r>
              <a:rPr lang="en-GB" sz="2800" dirty="0" err="1">
                <a:latin typeface="Preeti" pitchFamily="2" charset="0"/>
              </a:rPr>
              <a:t>dfkm</a:t>
            </a:r>
            <a:r>
              <a:rPr lang="en-GB" sz="2800" dirty="0">
                <a:latin typeface="Preeti" pitchFamily="2" charset="0"/>
              </a:rPr>
              <a:t>{t ;'? </a:t>
            </a:r>
            <a:r>
              <a:rPr lang="en-GB" sz="2800" dirty="0" err="1">
                <a:latin typeface="Preeti" pitchFamily="2" charset="0"/>
              </a:rPr>
              <a:t>ul</a:t>
            </a:r>
            <a:r>
              <a:rPr lang="en-GB" sz="2800" dirty="0">
                <a:latin typeface="Preeti" pitchFamily="2" charset="0"/>
              </a:rPr>
              <a:t>/</a:t>
            </a:r>
            <a:r>
              <a:rPr lang="en-GB" sz="2800" dirty="0" err="1">
                <a:latin typeface="Preeti" pitchFamily="2" charset="0"/>
              </a:rPr>
              <a:t>Psf</a:t>
            </a:r>
            <a:r>
              <a:rPr lang="en-GB" sz="2800" dirty="0">
                <a:latin typeface="Preeti" pitchFamily="2" charset="0"/>
              </a:rPr>
              <a:t>] -j8f g+= $, %, &amp;, !$ _ / </a:t>
            </a:r>
            <a:r>
              <a:rPr lang="en-GB" sz="2800" dirty="0" err="1">
                <a:latin typeface="Preeti" pitchFamily="2" charset="0"/>
              </a:rPr>
              <a:t>cf</a:t>
            </a:r>
            <a:r>
              <a:rPr lang="en-GB" sz="2800" dirty="0">
                <a:latin typeface="Preeti" pitchFamily="2" charset="0"/>
              </a:rPr>
              <a:t>=j= @)&amp;^–&amp;&amp; af6 ;Dk"0f{ j8fx?df ;+</a:t>
            </a:r>
            <a:r>
              <a:rPr lang="en-GB" sz="2800" dirty="0" err="1">
                <a:latin typeface="Preeti" pitchFamily="2" charset="0"/>
              </a:rPr>
              <a:t>rfng</a:t>
            </a:r>
            <a:r>
              <a:rPr lang="en-GB" sz="2800" dirty="0">
                <a:latin typeface="Preeti" pitchFamily="2" charset="0"/>
              </a:rPr>
              <a:t> </a:t>
            </a:r>
            <a:r>
              <a:rPr lang="en-GB" sz="2800" dirty="0" err="1">
                <a:latin typeface="Preeti" pitchFamily="2" charset="0"/>
              </a:rPr>
              <a:t>ug</a:t>
            </a:r>
            <a:r>
              <a:rPr lang="en-GB" sz="2800" dirty="0">
                <a:latin typeface="Preeti" pitchFamily="2" charset="0"/>
              </a:rPr>
              <a:t>]{ </a:t>
            </a:r>
            <a:r>
              <a:rPr lang="en-GB" sz="2800" dirty="0" err="1">
                <a:latin typeface="Preeti" pitchFamily="2" charset="0"/>
              </a:rPr>
              <a:t>tof</a:t>
            </a:r>
            <a:r>
              <a:rPr lang="en-GB" sz="2800" dirty="0">
                <a:latin typeface="Preeti" pitchFamily="2" charset="0"/>
              </a:rPr>
              <a:t>/</a:t>
            </a:r>
            <a:r>
              <a:rPr lang="en-GB" sz="2800" dirty="0" err="1">
                <a:latin typeface="Preeti" pitchFamily="2" charset="0"/>
              </a:rPr>
              <a:t>Ldf</a:t>
            </a:r>
            <a:r>
              <a:rPr lang="en-GB" sz="2800" dirty="0">
                <a:latin typeface="Preeti" pitchFamily="2" charset="0"/>
              </a:rPr>
              <a:t> /x]sf] 5 .</a:t>
            </a:r>
            <a:endParaRPr lang="en-US" sz="2800" dirty="0">
              <a:latin typeface="Preeti" pitchFamily="2" charset="0"/>
            </a:endParaRPr>
          </a:p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en-GB" sz="2800" dirty="0" err="1">
                <a:latin typeface="Preeti" pitchFamily="2" charset="0"/>
              </a:rPr>
              <a:t>gu</a:t>
            </a:r>
            <a:r>
              <a:rPr lang="en-GB" sz="2800" dirty="0">
                <a:latin typeface="Preeti" pitchFamily="2" charset="0"/>
              </a:rPr>
              <a:t>/</a:t>
            </a:r>
            <a:r>
              <a:rPr lang="en-GB" sz="2800" dirty="0" err="1">
                <a:latin typeface="Preeti" pitchFamily="2" charset="0"/>
              </a:rPr>
              <a:t>kflnsfsf</a:t>
            </a:r>
            <a:r>
              <a:rPr lang="en-GB" sz="2800" dirty="0">
                <a:latin typeface="Preeti" pitchFamily="2" charset="0"/>
              </a:rPr>
              <a:t>] </a:t>
            </a:r>
            <a:r>
              <a:rPr lang="en-GB" sz="2800" dirty="0" err="1">
                <a:latin typeface="Preeti" pitchFamily="2" charset="0"/>
              </a:rPr>
              <a:t>lh</a:t>
            </a:r>
            <a:r>
              <a:rPr lang="en-GB" sz="2800" dirty="0">
                <a:latin typeface="Preeti" pitchFamily="2" charset="0"/>
              </a:rPr>
              <a:t>=</a:t>
            </a:r>
            <a:r>
              <a:rPr lang="en-GB" sz="2800" dirty="0" err="1">
                <a:latin typeface="Preeti" pitchFamily="2" charset="0"/>
              </a:rPr>
              <a:t>cfO</a:t>
            </a:r>
            <a:r>
              <a:rPr lang="en-GB" sz="2800" dirty="0">
                <a:latin typeface="Preeti" pitchFamily="2" charset="0"/>
              </a:rPr>
              <a:t>{=P;=</a:t>
            </a:r>
            <a:r>
              <a:rPr lang="en-GB" sz="2800" dirty="0" err="1">
                <a:latin typeface="Preeti" pitchFamily="2" charset="0"/>
              </a:rPr>
              <a:t>gSzf</a:t>
            </a:r>
            <a:r>
              <a:rPr lang="en-GB" sz="2800" dirty="0">
                <a:latin typeface="Preeti" pitchFamily="2" charset="0"/>
              </a:rPr>
              <a:t> </a:t>
            </a:r>
            <a:r>
              <a:rPr lang="en-GB" sz="2800" dirty="0" err="1">
                <a:latin typeface="Preeti" pitchFamily="2" charset="0"/>
              </a:rPr>
              <a:t>tof</a:t>
            </a:r>
            <a:r>
              <a:rPr lang="en-GB" sz="2800" dirty="0">
                <a:latin typeface="Preeti" pitchFamily="2" charset="0"/>
              </a:rPr>
              <a:t>/ u/L j]a–;fO6df ;d]t /</a:t>
            </a:r>
            <a:r>
              <a:rPr lang="en-GB" sz="2800" dirty="0" err="1">
                <a:latin typeface="Preeti" pitchFamily="2" charset="0"/>
              </a:rPr>
              <a:t>flvPsf</a:t>
            </a:r>
            <a:r>
              <a:rPr lang="en-GB" sz="2800" dirty="0">
                <a:latin typeface="Preeti" pitchFamily="2" charset="0"/>
              </a:rPr>
              <a:t>] 5 .</a:t>
            </a:r>
            <a:endParaRPr lang="en-US" sz="2800" dirty="0">
              <a:latin typeface="Preeti" pitchFamily="2" charset="0"/>
            </a:endParaRPr>
          </a:p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en-GB" sz="2800" dirty="0" err="1">
                <a:latin typeface="Preeti" pitchFamily="2" charset="0"/>
              </a:rPr>
              <a:t>gu</a:t>
            </a:r>
            <a:r>
              <a:rPr lang="en-GB" sz="2800" dirty="0">
                <a:latin typeface="Preeti" pitchFamily="2" charset="0"/>
              </a:rPr>
              <a:t>/</a:t>
            </a:r>
            <a:r>
              <a:rPr lang="en-GB" sz="2800" dirty="0" err="1">
                <a:latin typeface="Preeti" pitchFamily="2" charset="0"/>
              </a:rPr>
              <a:t>kflnsfsf</a:t>
            </a:r>
            <a:r>
              <a:rPr lang="en-GB" sz="2800" dirty="0">
                <a:latin typeface="Preeti" pitchFamily="2" charset="0"/>
              </a:rPr>
              <a:t>] j]a–;fO6, km];a's k]h </a:t>
            </a:r>
            <a:r>
              <a:rPr lang="en-GB" sz="2800" dirty="0" err="1">
                <a:latin typeface="Preeti" pitchFamily="2" charset="0"/>
              </a:rPr>
              <a:t>tyf</a:t>
            </a:r>
            <a:r>
              <a:rPr lang="en-GB" sz="2800" dirty="0">
                <a:latin typeface="Preeti" pitchFamily="2" charset="0"/>
              </a:rPr>
              <a:t> 6\jL6/ k]h h:tf ;</a:t>
            </a:r>
            <a:r>
              <a:rPr lang="en-GB" sz="2800" dirty="0" err="1">
                <a:latin typeface="Preeti" pitchFamily="2" charset="0"/>
              </a:rPr>
              <a:t>fdflhs</a:t>
            </a:r>
            <a:r>
              <a:rPr lang="en-GB" sz="2800" dirty="0">
                <a:latin typeface="Preeti" pitchFamily="2" charset="0"/>
              </a:rPr>
              <a:t> ;+</a:t>
            </a:r>
            <a:r>
              <a:rPr lang="en-GB" sz="2800" dirty="0" err="1">
                <a:latin typeface="Preeti" pitchFamily="2" charset="0"/>
              </a:rPr>
              <a:t>hfnx</a:t>
            </a:r>
            <a:r>
              <a:rPr lang="en-GB" sz="2800" dirty="0">
                <a:latin typeface="Preeti" pitchFamily="2" charset="0"/>
              </a:rPr>
              <a:t>? </a:t>
            </a:r>
            <a:r>
              <a:rPr lang="en-GB" sz="2800" dirty="0" err="1">
                <a:latin typeface="Preeti" pitchFamily="2" charset="0"/>
              </a:rPr>
              <a:t>lgofldt</a:t>
            </a:r>
            <a:r>
              <a:rPr lang="en-GB" sz="2800" dirty="0">
                <a:latin typeface="Preeti" pitchFamily="2" charset="0"/>
              </a:rPr>
              <a:t> </a:t>
            </a:r>
            <a:r>
              <a:rPr lang="en-GB" sz="2800" dirty="0" err="1">
                <a:latin typeface="Preeti" pitchFamily="2" charset="0"/>
              </a:rPr>
              <a:t>cBfjlws</a:t>
            </a:r>
            <a:r>
              <a:rPr lang="en-GB" sz="2800" dirty="0">
                <a:latin typeface="Preeti" pitchFamily="2" charset="0"/>
              </a:rPr>
              <a:t> </a:t>
            </a:r>
            <a:r>
              <a:rPr lang="en-GB" sz="2800" dirty="0" err="1">
                <a:latin typeface="Preeti" pitchFamily="2" charset="0"/>
              </a:rPr>
              <a:t>x'g</a:t>
            </a:r>
            <a:r>
              <a:rPr lang="en-GB" sz="2800" dirty="0">
                <a:latin typeface="Preeti" pitchFamily="2" charset="0"/>
              </a:rPr>
              <a:t>] u/]sf] 5 ;</a:t>
            </a:r>
            <a:r>
              <a:rPr lang="en-GB" sz="2800" dirty="0" err="1">
                <a:latin typeface="Preeti" pitchFamily="2" charset="0"/>
              </a:rPr>
              <a:t>fy</a:t>
            </a:r>
            <a:r>
              <a:rPr lang="en-GB" sz="2800" dirty="0">
                <a:latin typeface="Preeti" pitchFamily="2" charset="0"/>
              </a:rPr>
              <a:t>} </a:t>
            </a:r>
            <a:r>
              <a:rPr lang="en-GB" sz="2800" dirty="0" err="1">
                <a:latin typeface="Preeti" pitchFamily="2" charset="0"/>
              </a:rPr>
              <a:t>gu</a:t>
            </a:r>
            <a:r>
              <a:rPr lang="en-GB" sz="2800" dirty="0">
                <a:latin typeface="Preeti" pitchFamily="2" charset="0"/>
              </a:rPr>
              <a:t>/</a:t>
            </a:r>
            <a:r>
              <a:rPr lang="en-GB" sz="2800" dirty="0" err="1">
                <a:latin typeface="Preeti" pitchFamily="2" charset="0"/>
              </a:rPr>
              <a:t>kflnsf</a:t>
            </a:r>
            <a:r>
              <a:rPr lang="en-GB" sz="2800" dirty="0">
                <a:latin typeface="Preeti" pitchFamily="2" charset="0"/>
              </a:rPr>
              <a:t>] ;Dk"0f{ ;"</a:t>
            </a:r>
            <a:r>
              <a:rPr lang="en-GB" sz="2800" dirty="0" err="1">
                <a:latin typeface="Preeti" pitchFamily="2" charset="0"/>
              </a:rPr>
              <a:t>rgfx</a:t>
            </a:r>
            <a:r>
              <a:rPr lang="en-GB" sz="2800" dirty="0">
                <a:latin typeface="Preeti" pitchFamily="2" charset="0"/>
              </a:rPr>
              <a:t>? </a:t>
            </a:r>
            <a:r>
              <a:rPr lang="en-GB" sz="2800" dirty="0" err="1">
                <a:latin typeface="Preeti" pitchFamily="2" charset="0"/>
              </a:rPr>
              <a:t>k|sfzg</a:t>
            </a:r>
            <a:r>
              <a:rPr lang="en-GB" sz="2800" dirty="0">
                <a:latin typeface="Preeti" pitchFamily="2" charset="0"/>
              </a:rPr>
              <a:t> </a:t>
            </a:r>
            <a:r>
              <a:rPr lang="en-GB" sz="2800" dirty="0" err="1">
                <a:latin typeface="Preeti" pitchFamily="2" charset="0"/>
              </a:rPr>
              <a:t>ug</a:t>
            </a:r>
            <a:r>
              <a:rPr lang="en-GB" sz="2800" dirty="0">
                <a:latin typeface="Preeti" pitchFamily="2" charset="0"/>
              </a:rPr>
              <a:t>]{ </a:t>
            </a:r>
            <a:r>
              <a:rPr lang="en-GB" sz="2800" dirty="0" err="1">
                <a:latin typeface="Preeti" pitchFamily="2" charset="0"/>
              </a:rPr>
              <a:t>ul</a:t>
            </a:r>
            <a:r>
              <a:rPr lang="en-GB" sz="2800" dirty="0">
                <a:latin typeface="Preeti" pitchFamily="2" charset="0"/>
              </a:rPr>
              <a:t>/</a:t>
            </a:r>
            <a:r>
              <a:rPr lang="en-GB" sz="2800" dirty="0" err="1">
                <a:latin typeface="Preeti" pitchFamily="2" charset="0"/>
              </a:rPr>
              <a:t>Psf</a:t>
            </a:r>
            <a:r>
              <a:rPr lang="en-GB" sz="2800" dirty="0">
                <a:latin typeface="Preeti" pitchFamily="2" charset="0"/>
              </a:rPr>
              <a:t>] 5 .</a:t>
            </a:r>
            <a:endParaRPr lang="en-US" sz="2800" dirty="0">
              <a:latin typeface="Preeti" pitchFamily="2" charset="0"/>
            </a:endParaRPr>
          </a:p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en-GB" sz="2800" dirty="0" err="1">
                <a:latin typeface="Preeti" pitchFamily="2" charset="0"/>
              </a:rPr>
              <a:t>gu</a:t>
            </a:r>
            <a:r>
              <a:rPr lang="en-GB" sz="2800" dirty="0">
                <a:latin typeface="Preeti" pitchFamily="2" charset="0"/>
              </a:rPr>
              <a:t>/</a:t>
            </a:r>
            <a:r>
              <a:rPr lang="en-GB" sz="2800" dirty="0" err="1">
                <a:latin typeface="Preeti" pitchFamily="2" charset="0"/>
              </a:rPr>
              <a:t>kflnsfsf</a:t>
            </a:r>
            <a:r>
              <a:rPr lang="en-GB" sz="2800" dirty="0">
                <a:latin typeface="Preeti" pitchFamily="2" charset="0"/>
              </a:rPr>
              <a:t>] </a:t>
            </a:r>
            <a:r>
              <a:rPr lang="en-GB" sz="2800" dirty="0" err="1">
                <a:latin typeface="Preeti" pitchFamily="2" charset="0"/>
              </a:rPr>
              <a:t>df</a:t>
            </a:r>
            <a:r>
              <a:rPr lang="en-GB" sz="2800" dirty="0">
                <a:latin typeface="Preeti" pitchFamily="2" charset="0"/>
              </a:rPr>
              <a:t>]</a:t>
            </a:r>
            <a:r>
              <a:rPr lang="en-GB" sz="2800" dirty="0" err="1">
                <a:latin typeface="Preeti" pitchFamily="2" charset="0"/>
              </a:rPr>
              <a:t>afOn</a:t>
            </a:r>
            <a:r>
              <a:rPr lang="en-GB" sz="2800" dirty="0">
                <a:latin typeface="Preeti" pitchFamily="2" charset="0"/>
              </a:rPr>
              <a:t> </a:t>
            </a:r>
            <a:r>
              <a:rPr lang="en-GB" sz="2800" dirty="0" err="1">
                <a:latin typeface="Preeti" pitchFamily="2" charset="0"/>
              </a:rPr>
              <a:t>Pk</a:t>
            </a:r>
            <a:r>
              <a:rPr lang="en-GB" sz="2800" dirty="0">
                <a:latin typeface="Preeti" pitchFamily="2" charset="0"/>
              </a:rPr>
              <a:t> </a:t>
            </a:r>
            <a:r>
              <a:rPr lang="en-GB" sz="2800" dirty="0" err="1">
                <a:latin typeface="Preeti" pitchFamily="2" charset="0"/>
              </a:rPr>
              <a:t>tof</a:t>
            </a:r>
            <a:r>
              <a:rPr lang="en-GB" sz="2800" dirty="0">
                <a:latin typeface="Preeti" pitchFamily="2" charset="0"/>
              </a:rPr>
              <a:t>/ u/L </a:t>
            </a:r>
            <a:r>
              <a:rPr lang="en-GB" sz="2800" dirty="0" err="1">
                <a:latin typeface="Preeti" pitchFamily="2" charset="0"/>
              </a:rPr>
              <a:t>Kn</a:t>
            </a:r>
            <a:r>
              <a:rPr lang="en-GB" sz="2800" dirty="0">
                <a:latin typeface="Preeti" pitchFamily="2" charset="0"/>
              </a:rPr>
              <a:t>] :6f]/</a:t>
            </a:r>
            <a:r>
              <a:rPr lang="en-GB" sz="2800" dirty="0" err="1">
                <a:latin typeface="Preeti" pitchFamily="2" charset="0"/>
              </a:rPr>
              <a:t>df</a:t>
            </a:r>
            <a:r>
              <a:rPr lang="en-GB" sz="2800" dirty="0">
                <a:latin typeface="Preeti" pitchFamily="2" charset="0"/>
              </a:rPr>
              <a:t> ;d]t /</a:t>
            </a:r>
            <a:r>
              <a:rPr lang="en-GB" sz="2800" dirty="0" err="1">
                <a:latin typeface="Preeti" pitchFamily="2" charset="0"/>
              </a:rPr>
              <a:t>flvPsf</a:t>
            </a:r>
            <a:r>
              <a:rPr lang="en-GB" sz="2800" dirty="0">
                <a:latin typeface="Preeti" pitchFamily="2" charset="0"/>
              </a:rPr>
              <a:t>] 5 .</a:t>
            </a:r>
            <a:endParaRPr lang="en-US" sz="2800" dirty="0">
              <a:latin typeface="Preeti" pitchFamily="2" charset="0"/>
            </a:endParaRPr>
          </a:p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en-GB" sz="2800" dirty="0" err="1">
                <a:latin typeface="Preeti" pitchFamily="2" charset="0"/>
              </a:rPr>
              <a:t>PsLs</a:t>
            </a:r>
            <a:r>
              <a:rPr lang="en-GB" sz="2800" dirty="0">
                <a:latin typeface="Preeti" pitchFamily="2" charset="0"/>
              </a:rPr>
              <a:t>[t ;</a:t>
            </a:r>
            <a:r>
              <a:rPr lang="en-GB" sz="2800" dirty="0" err="1">
                <a:latin typeface="Preeti" pitchFamily="2" charset="0"/>
              </a:rPr>
              <a:t>DklQ</a:t>
            </a:r>
            <a:r>
              <a:rPr lang="en-GB" sz="2800" dirty="0">
                <a:latin typeface="Preeti" pitchFamily="2" charset="0"/>
              </a:rPr>
              <a:t> s/ ;+</a:t>
            </a:r>
            <a:r>
              <a:rPr lang="en-GB" sz="2800" dirty="0" err="1">
                <a:latin typeface="Preeti" pitchFamily="2" charset="0"/>
              </a:rPr>
              <a:t>sng</a:t>
            </a:r>
            <a:r>
              <a:rPr lang="en-GB" sz="2800" dirty="0">
                <a:latin typeface="Preeti" pitchFamily="2" charset="0"/>
              </a:rPr>
              <a:t> k|0ffnL h8fg u/L </a:t>
            </a:r>
            <a:r>
              <a:rPr lang="en-GB" sz="2800" dirty="0" err="1">
                <a:latin typeface="Preeti" pitchFamily="2" charset="0"/>
              </a:rPr>
              <a:t>gu</a:t>
            </a:r>
            <a:r>
              <a:rPr lang="en-GB" sz="2800" dirty="0">
                <a:latin typeface="Preeti" pitchFamily="2" charset="0"/>
              </a:rPr>
              <a:t>/</a:t>
            </a:r>
            <a:r>
              <a:rPr lang="en-GB" sz="2800" dirty="0" err="1">
                <a:latin typeface="Preeti" pitchFamily="2" charset="0"/>
              </a:rPr>
              <a:t>kflnsfsf</a:t>
            </a:r>
            <a:r>
              <a:rPr lang="en-GB" sz="2800" dirty="0">
                <a:latin typeface="Preeti" pitchFamily="2" charset="0"/>
              </a:rPr>
              <a:t>] </a:t>
            </a:r>
            <a:r>
              <a:rPr lang="en-GB" sz="2800" dirty="0" err="1">
                <a:latin typeface="Preeti" pitchFamily="2" charset="0"/>
              </a:rPr>
              <a:t>sfof</a:t>
            </a:r>
            <a:r>
              <a:rPr lang="en-GB" sz="2800" dirty="0">
                <a:latin typeface="Preeti" pitchFamily="2" charset="0"/>
              </a:rPr>
              <a:t>{no </a:t>
            </a:r>
            <a:r>
              <a:rPr lang="en-GB" sz="2800" dirty="0" err="1">
                <a:latin typeface="Preeti" pitchFamily="2" charset="0"/>
              </a:rPr>
              <a:t>tyf</a:t>
            </a:r>
            <a:r>
              <a:rPr lang="en-GB" sz="2800" dirty="0">
                <a:latin typeface="Preeti" pitchFamily="2" charset="0"/>
              </a:rPr>
              <a:t> s]lx j8f </a:t>
            </a:r>
            <a:r>
              <a:rPr lang="en-GB" sz="2800" dirty="0" err="1">
                <a:latin typeface="Preeti" pitchFamily="2" charset="0"/>
              </a:rPr>
              <a:t>sfof</a:t>
            </a:r>
            <a:r>
              <a:rPr lang="en-GB" sz="2800" dirty="0">
                <a:latin typeface="Preeti" pitchFamily="2" charset="0"/>
              </a:rPr>
              <a:t>{</a:t>
            </a:r>
            <a:r>
              <a:rPr lang="en-GB" sz="2800" dirty="0" err="1">
                <a:latin typeface="Preeti" pitchFamily="2" charset="0"/>
              </a:rPr>
              <a:t>nodf</a:t>
            </a:r>
            <a:r>
              <a:rPr lang="en-GB" sz="2800" dirty="0">
                <a:latin typeface="Preeti" pitchFamily="2" charset="0"/>
              </a:rPr>
              <a:t> - j8f g+= !,$,% / &amp; _ </a:t>
            </a:r>
            <a:r>
              <a:rPr lang="en-GB" sz="2800" dirty="0" err="1">
                <a:latin typeface="Preeti" pitchFamily="2" charset="0"/>
              </a:rPr>
              <a:t>cfgnfOg</a:t>
            </a:r>
            <a:r>
              <a:rPr lang="en-GB" sz="2800" dirty="0">
                <a:latin typeface="Preeti" pitchFamily="2" charset="0"/>
              </a:rPr>
              <a:t> af6 /</a:t>
            </a:r>
            <a:r>
              <a:rPr lang="en-GB" sz="2800" dirty="0" err="1">
                <a:latin typeface="Preeti" pitchFamily="2" charset="0"/>
              </a:rPr>
              <a:t>fhZj</a:t>
            </a:r>
            <a:r>
              <a:rPr lang="en-GB" sz="2800" dirty="0">
                <a:latin typeface="Preeti" pitchFamily="2" charset="0"/>
              </a:rPr>
              <a:t> ;+</a:t>
            </a:r>
            <a:r>
              <a:rPr lang="en-GB" sz="2800" dirty="0" err="1">
                <a:latin typeface="Preeti" pitchFamily="2" charset="0"/>
              </a:rPr>
              <a:t>sng</a:t>
            </a:r>
            <a:r>
              <a:rPr lang="en-GB" sz="2800" dirty="0">
                <a:latin typeface="Preeti" pitchFamily="2" charset="0"/>
              </a:rPr>
              <a:t> ;'? </a:t>
            </a:r>
            <a:r>
              <a:rPr lang="en-GB" sz="2800" dirty="0" err="1">
                <a:latin typeface="Preeti" pitchFamily="2" charset="0"/>
              </a:rPr>
              <a:t>ul</a:t>
            </a:r>
            <a:r>
              <a:rPr lang="en-GB" sz="2800" dirty="0">
                <a:latin typeface="Preeti" pitchFamily="2" charset="0"/>
              </a:rPr>
              <a:t>/</a:t>
            </a:r>
            <a:r>
              <a:rPr lang="en-GB" sz="2800" dirty="0" err="1">
                <a:latin typeface="Preeti" pitchFamily="2" charset="0"/>
              </a:rPr>
              <a:t>Psf</a:t>
            </a:r>
            <a:r>
              <a:rPr lang="en-GB" sz="2800" dirty="0">
                <a:latin typeface="Preeti" pitchFamily="2" charset="0"/>
              </a:rPr>
              <a:t>]  / </a:t>
            </a:r>
            <a:r>
              <a:rPr lang="en-GB" sz="2800" dirty="0" err="1">
                <a:latin typeface="Preeti" pitchFamily="2" charset="0"/>
              </a:rPr>
              <a:t>cfufdL</a:t>
            </a:r>
            <a:r>
              <a:rPr lang="en-GB" sz="2800" dirty="0">
                <a:latin typeface="Preeti" pitchFamily="2" charset="0"/>
              </a:rPr>
              <a:t> </a:t>
            </a:r>
            <a:r>
              <a:rPr lang="en-GB" sz="2800" dirty="0" err="1">
                <a:latin typeface="Preeti" pitchFamily="2" charset="0"/>
              </a:rPr>
              <a:t>cf</a:t>
            </a:r>
            <a:r>
              <a:rPr lang="en-GB" sz="2800" dirty="0">
                <a:latin typeface="Preeti" pitchFamily="2" charset="0"/>
              </a:rPr>
              <a:t>=j= af6 ;Dk"0f{ j8fdf </a:t>
            </a:r>
            <a:r>
              <a:rPr lang="en-GB" sz="2800" dirty="0" err="1">
                <a:latin typeface="Preeti" pitchFamily="2" charset="0"/>
              </a:rPr>
              <a:t>clgjfo</a:t>
            </a:r>
            <a:r>
              <a:rPr lang="en-GB" sz="2800" dirty="0">
                <a:latin typeface="Preeti" pitchFamily="2" charset="0"/>
              </a:rPr>
              <a:t>{ </a:t>
            </a:r>
            <a:r>
              <a:rPr lang="en-GB" sz="2800" dirty="0" err="1">
                <a:latin typeface="Preeti" pitchFamily="2" charset="0"/>
              </a:rPr>
              <a:t>ug</a:t>
            </a:r>
            <a:r>
              <a:rPr lang="en-GB" sz="2800" dirty="0">
                <a:latin typeface="Preeti" pitchFamily="2" charset="0"/>
              </a:rPr>
              <a:t>]{ of]</a:t>
            </a:r>
            <a:r>
              <a:rPr lang="en-GB" sz="2800" dirty="0" err="1">
                <a:latin typeface="Preeti" pitchFamily="2" charset="0"/>
              </a:rPr>
              <a:t>hgfdf</a:t>
            </a:r>
            <a:r>
              <a:rPr lang="en-GB" sz="2800" dirty="0">
                <a:latin typeface="Preeti" pitchFamily="2" charset="0"/>
              </a:rPr>
              <a:t> /x]sf] 5 .</a:t>
            </a:r>
            <a:endParaRPr lang="en-US" sz="2800" dirty="0">
              <a:latin typeface="Preeti" pitchFamily="2" charset="0"/>
            </a:endParaRPr>
          </a:p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en-GB" sz="2800" dirty="0" err="1">
                <a:latin typeface="Preeti" pitchFamily="2" charset="0"/>
              </a:rPr>
              <a:t>gu</a:t>
            </a:r>
            <a:r>
              <a:rPr lang="en-GB" sz="2800" dirty="0">
                <a:latin typeface="Preeti" pitchFamily="2" charset="0"/>
              </a:rPr>
              <a:t>/</a:t>
            </a:r>
            <a:r>
              <a:rPr lang="en-GB" sz="2800" dirty="0" err="1">
                <a:latin typeface="Preeti" pitchFamily="2" charset="0"/>
              </a:rPr>
              <a:t>kflnsf</a:t>
            </a:r>
            <a:r>
              <a:rPr lang="en-GB" sz="2800" dirty="0">
                <a:latin typeface="Preeti" pitchFamily="2" charset="0"/>
              </a:rPr>
              <a:t> </a:t>
            </a:r>
            <a:r>
              <a:rPr lang="en-GB" sz="2800" dirty="0" err="1">
                <a:latin typeface="Preeti" pitchFamily="2" charset="0"/>
              </a:rPr>
              <a:t>leqsf</a:t>
            </a:r>
            <a:r>
              <a:rPr lang="en-GB" sz="2800" dirty="0">
                <a:latin typeface="Preeti" pitchFamily="2" charset="0"/>
              </a:rPr>
              <a:t> ;Dk"0f{ </a:t>
            </a:r>
            <a:r>
              <a:rPr lang="en-GB" sz="2800" dirty="0" err="1">
                <a:latin typeface="Preeti" pitchFamily="2" charset="0"/>
              </a:rPr>
              <a:t>dfWolds</a:t>
            </a:r>
            <a:r>
              <a:rPr lang="en-GB" sz="2800" dirty="0">
                <a:latin typeface="Preeti" pitchFamily="2" charset="0"/>
              </a:rPr>
              <a:t> </a:t>
            </a:r>
            <a:r>
              <a:rPr lang="en-GB" sz="2800" dirty="0" err="1">
                <a:latin typeface="Preeti" pitchFamily="2" charset="0"/>
              </a:rPr>
              <a:t>ljBfnox?df</a:t>
            </a:r>
            <a:r>
              <a:rPr lang="en-GB" sz="2800" dirty="0">
                <a:latin typeface="Preeti" pitchFamily="2" charset="0"/>
              </a:rPr>
              <a:t> O{–</a:t>
            </a:r>
            <a:r>
              <a:rPr lang="en-GB" sz="2800" dirty="0" err="1">
                <a:latin typeface="Preeti" pitchFamily="2" charset="0"/>
              </a:rPr>
              <a:t>xflh</a:t>
            </a:r>
            <a:r>
              <a:rPr lang="en-GB" sz="2800" dirty="0">
                <a:latin typeface="Preeti" pitchFamily="2" charset="0"/>
              </a:rPr>
              <a:t>/L h8fg </a:t>
            </a:r>
            <a:r>
              <a:rPr lang="en-GB" sz="2800" dirty="0" err="1">
                <a:latin typeface="Preeti" pitchFamily="2" charset="0"/>
              </a:rPr>
              <a:t>sfo</a:t>
            </a:r>
            <a:r>
              <a:rPr lang="en-GB" sz="2800" dirty="0">
                <a:latin typeface="Preeti" pitchFamily="2" charset="0"/>
              </a:rPr>
              <a:t>{ ;</a:t>
            </a:r>
            <a:r>
              <a:rPr lang="en-GB" sz="2800" dirty="0" err="1">
                <a:latin typeface="Preeti" pitchFamily="2" charset="0"/>
              </a:rPr>
              <a:t>DkGg</a:t>
            </a:r>
            <a:r>
              <a:rPr lang="en-GB" sz="2800" dirty="0">
                <a:latin typeface="Preeti" pitchFamily="2" charset="0"/>
              </a:rPr>
              <a:t> </a:t>
            </a:r>
            <a:r>
              <a:rPr lang="en-GB" sz="2800" dirty="0" err="1">
                <a:latin typeface="Preeti" pitchFamily="2" charset="0"/>
              </a:rPr>
              <a:t>ul</a:t>
            </a:r>
            <a:r>
              <a:rPr lang="en-GB" sz="2800" dirty="0">
                <a:latin typeface="Preeti" pitchFamily="2" charset="0"/>
              </a:rPr>
              <a:t>/</a:t>
            </a:r>
            <a:r>
              <a:rPr lang="en-GB" sz="2800" dirty="0" err="1">
                <a:latin typeface="Preeti" pitchFamily="2" charset="0"/>
              </a:rPr>
              <a:t>Psf</a:t>
            </a:r>
            <a:r>
              <a:rPr lang="en-GB" sz="2800" dirty="0">
                <a:latin typeface="Preeti" pitchFamily="2" charset="0"/>
              </a:rPr>
              <a:t>] 5 </a:t>
            </a:r>
            <a:endParaRPr lang="en-US" sz="2800" dirty="0">
              <a:latin typeface="Preeti" pitchFamily="2" charset="0"/>
            </a:endParaRPr>
          </a:p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en-GB" sz="2800" dirty="0" err="1">
                <a:latin typeface="Preeti" pitchFamily="2" charset="0"/>
              </a:rPr>
              <a:t>gu</a:t>
            </a:r>
            <a:r>
              <a:rPr lang="en-GB" sz="2800" dirty="0">
                <a:latin typeface="Preeti" pitchFamily="2" charset="0"/>
              </a:rPr>
              <a:t>/</a:t>
            </a:r>
            <a:r>
              <a:rPr lang="en-GB" sz="2800" dirty="0" err="1">
                <a:latin typeface="Preeti" pitchFamily="2" charset="0"/>
              </a:rPr>
              <a:t>kfnLsfsf</a:t>
            </a:r>
            <a:r>
              <a:rPr lang="en-GB" sz="2800" dirty="0">
                <a:latin typeface="Preeti" pitchFamily="2" charset="0"/>
              </a:rPr>
              <a:t>] </a:t>
            </a:r>
            <a:r>
              <a:rPr lang="en-GB" sz="2800" dirty="0" err="1">
                <a:latin typeface="Preeti" pitchFamily="2" charset="0"/>
              </a:rPr>
              <a:t>k|fylds</a:t>
            </a:r>
            <a:r>
              <a:rPr lang="en-GB" sz="2800" dirty="0">
                <a:latin typeface="Preeti" pitchFamily="2" charset="0"/>
              </a:rPr>
              <a:t> </a:t>
            </a:r>
            <a:r>
              <a:rPr lang="en-GB" sz="2800" dirty="0" err="1">
                <a:latin typeface="Preeti" pitchFamily="2" charset="0"/>
              </a:rPr>
              <a:t>tYofÍsf</a:t>
            </a:r>
            <a:r>
              <a:rPr lang="en-GB" sz="2800" dirty="0">
                <a:latin typeface="Preeti" pitchFamily="2" charset="0"/>
              </a:rPr>
              <a:t>] </a:t>
            </a:r>
            <a:r>
              <a:rPr lang="en-GB" sz="2800" dirty="0" err="1">
                <a:latin typeface="Preeti" pitchFamily="2" charset="0"/>
              </a:rPr>
              <a:t>cfwf</a:t>
            </a:r>
            <a:r>
              <a:rPr lang="en-GB" sz="2800" dirty="0">
                <a:latin typeface="Preeti" pitchFamily="2" charset="0"/>
              </a:rPr>
              <a:t>/</a:t>
            </a:r>
            <a:r>
              <a:rPr lang="en-GB" sz="2800" dirty="0" err="1">
                <a:latin typeface="Preeti" pitchFamily="2" charset="0"/>
              </a:rPr>
              <a:t>df</a:t>
            </a:r>
            <a:r>
              <a:rPr lang="en-GB" sz="2800" dirty="0">
                <a:latin typeface="Preeti" pitchFamily="2" charset="0"/>
              </a:rPr>
              <a:t> </a:t>
            </a:r>
            <a:r>
              <a:rPr lang="en-GB" sz="2800" dirty="0" err="1">
                <a:latin typeface="Preeti" pitchFamily="2" charset="0"/>
              </a:rPr>
              <a:t>gu</a:t>
            </a:r>
            <a:r>
              <a:rPr lang="en-GB" sz="2800" dirty="0">
                <a:latin typeface="Preeti" pitchFamily="2" charset="0"/>
              </a:rPr>
              <a:t>/ </a:t>
            </a:r>
            <a:r>
              <a:rPr lang="en-GB" sz="2800" dirty="0" err="1">
                <a:latin typeface="Preeti" pitchFamily="2" charset="0"/>
              </a:rPr>
              <a:t>kfZj</a:t>
            </a:r>
            <a:r>
              <a:rPr lang="en-GB" sz="2800" dirty="0">
                <a:latin typeface="Preeti" pitchFamily="2" charset="0"/>
              </a:rPr>
              <a:t>{</a:t>
            </a:r>
            <a:r>
              <a:rPr lang="en-GB" sz="2800" dirty="0" err="1">
                <a:latin typeface="Preeti" pitchFamily="2" charset="0"/>
              </a:rPr>
              <a:t>lrq</a:t>
            </a:r>
            <a:r>
              <a:rPr lang="en-GB" sz="2800" dirty="0">
                <a:latin typeface="Preeti" pitchFamily="2" charset="0"/>
              </a:rPr>
              <a:t> </a:t>
            </a:r>
            <a:r>
              <a:rPr lang="en-GB" sz="2800" dirty="0" err="1">
                <a:latin typeface="Preeti" pitchFamily="2" charset="0"/>
              </a:rPr>
              <a:t>tof</a:t>
            </a:r>
            <a:r>
              <a:rPr lang="en-GB" sz="2800" dirty="0">
                <a:latin typeface="Preeti" pitchFamily="2" charset="0"/>
              </a:rPr>
              <a:t>/ </a:t>
            </a:r>
            <a:r>
              <a:rPr lang="en-GB" sz="2800" dirty="0" err="1">
                <a:latin typeface="Preeti" pitchFamily="2" charset="0"/>
              </a:rPr>
              <a:t>ul</a:t>
            </a:r>
            <a:r>
              <a:rPr lang="en-GB" sz="2800" dirty="0">
                <a:latin typeface="Preeti" pitchFamily="2" charset="0"/>
              </a:rPr>
              <a:t>/</a:t>
            </a:r>
            <a:r>
              <a:rPr lang="en-GB" sz="2800" dirty="0" err="1">
                <a:latin typeface="Preeti" pitchFamily="2" charset="0"/>
              </a:rPr>
              <a:t>Psf</a:t>
            </a:r>
            <a:r>
              <a:rPr lang="en-GB" sz="2800" dirty="0">
                <a:latin typeface="Preeti" pitchFamily="2" charset="0"/>
              </a:rPr>
              <a:t>] 5 .</a:t>
            </a:r>
            <a:endParaRPr lang="en-US" sz="2800" dirty="0">
              <a:latin typeface="Preeti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229224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707252-611D-4027-B25D-E6B75D7F5075}" type="slidenum">
              <a:rPr lang="en-US" altLang="en-US" smtClean="0"/>
              <a:pPr>
                <a:defRPr/>
              </a:pPr>
              <a:t>14</a:t>
            </a:fld>
            <a:endParaRPr lang="en-US" altLang="en-US"/>
          </a:p>
        </p:txBody>
      </p:sp>
      <p:sp>
        <p:nvSpPr>
          <p:cNvPr id="2" name="Rectangle 1"/>
          <p:cNvSpPr/>
          <p:nvPr/>
        </p:nvSpPr>
        <p:spPr>
          <a:xfrm>
            <a:off x="-35860" y="122439"/>
            <a:ext cx="9713259" cy="7066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005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en-US" sz="3000" dirty="0">
              <a:effectLst/>
              <a:latin typeface="Preeti" pitchFamily="2" charset="0"/>
              <a:ea typeface="Calibri" panose="020F0502020204030204" pitchFamily="34" charset="0"/>
              <a:cs typeface="Mangal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1616" y="1"/>
            <a:ext cx="9718183" cy="6555641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just"/>
            <a:r>
              <a:rPr lang="en-GB" sz="2800" b="1" u="sng" dirty="0" err="1">
                <a:latin typeface="Preeti" pitchFamily="2" charset="0"/>
              </a:rPr>
              <a:t>lzIff</a:t>
            </a:r>
            <a:r>
              <a:rPr lang="en-GB" sz="2800" b="1" u="sng" dirty="0">
                <a:latin typeface="Preeti" pitchFamily="2" charset="0"/>
              </a:rPr>
              <a:t>, </a:t>
            </a:r>
            <a:r>
              <a:rPr lang="en-GB" sz="2800" b="1" u="sng" dirty="0" err="1">
                <a:latin typeface="Preeti" pitchFamily="2" charset="0"/>
              </a:rPr>
              <a:t>o'jf</a:t>
            </a:r>
            <a:r>
              <a:rPr lang="en-GB" sz="2800" b="1" u="sng" dirty="0">
                <a:latin typeface="Preeti" pitchFamily="2" charset="0"/>
              </a:rPr>
              <a:t> </a:t>
            </a:r>
            <a:r>
              <a:rPr lang="en-GB" sz="2800" b="1" u="sng" dirty="0" err="1">
                <a:latin typeface="Preeti" pitchFamily="2" charset="0"/>
              </a:rPr>
              <a:t>tyf</a:t>
            </a:r>
            <a:r>
              <a:rPr lang="en-GB" sz="2800" b="1" u="sng" dirty="0">
                <a:latin typeface="Preeti" pitchFamily="2" charset="0"/>
              </a:rPr>
              <a:t> </a:t>
            </a:r>
            <a:r>
              <a:rPr lang="en-GB" sz="2800" b="1" u="sng" dirty="0" smtClean="0">
                <a:latin typeface="Preeti" pitchFamily="2" charset="0"/>
              </a:rPr>
              <a:t>v]</a:t>
            </a:r>
            <a:r>
              <a:rPr lang="en-GB" sz="2800" b="1" u="sng" dirty="0" err="1" smtClean="0">
                <a:latin typeface="Preeti" pitchFamily="2" charset="0"/>
              </a:rPr>
              <a:t>ns'b</a:t>
            </a:r>
            <a:endParaRPr lang="en-US" sz="2800" u="sng" dirty="0">
              <a:latin typeface="Preeti" pitchFamily="2" charset="0"/>
            </a:endParaRPr>
          </a:p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en-GB" sz="2800" dirty="0" err="1">
                <a:latin typeface="Preeti" pitchFamily="2" charset="0"/>
              </a:rPr>
              <a:t>cfwf</a:t>
            </a:r>
            <a:r>
              <a:rPr lang="en-GB" sz="2800" dirty="0">
                <a:latin typeface="Preeti" pitchFamily="2" charset="0"/>
              </a:rPr>
              <a:t>/</a:t>
            </a:r>
            <a:r>
              <a:rPr lang="en-GB" sz="2800" dirty="0" err="1">
                <a:latin typeface="Preeti" pitchFamily="2" charset="0"/>
              </a:rPr>
              <a:t>e"t</a:t>
            </a:r>
            <a:r>
              <a:rPr lang="en-GB" sz="2800" dirty="0">
                <a:latin typeface="Preeti" pitchFamily="2" charset="0"/>
              </a:rPr>
              <a:t> </a:t>
            </a:r>
            <a:r>
              <a:rPr lang="en-GB" sz="2800" dirty="0" err="1">
                <a:latin typeface="Preeti" pitchFamily="2" charset="0"/>
              </a:rPr>
              <a:t>txsf</a:t>
            </a:r>
            <a:r>
              <a:rPr lang="en-GB" sz="2800" dirty="0">
                <a:latin typeface="Preeti" pitchFamily="2" charset="0"/>
              </a:rPr>
              <a:t>] </a:t>
            </a:r>
            <a:r>
              <a:rPr lang="en-GB" sz="2800" dirty="0" err="1">
                <a:latin typeface="Preeti" pitchFamily="2" charset="0"/>
              </a:rPr>
              <a:t>ljb</a:t>
            </a:r>
            <a:r>
              <a:rPr lang="en-GB" sz="2800" dirty="0">
                <a:latin typeface="Preeti" pitchFamily="2" charset="0"/>
              </a:rPr>
              <a:t>\</a:t>
            </a:r>
            <a:r>
              <a:rPr lang="en-GB" sz="2800" dirty="0" err="1">
                <a:latin typeface="Preeti" pitchFamily="2" charset="0"/>
              </a:rPr>
              <a:t>ofno</a:t>
            </a:r>
            <a:r>
              <a:rPr lang="en-GB" sz="2800" dirty="0">
                <a:latin typeface="Preeti" pitchFamily="2" charset="0"/>
              </a:rPr>
              <a:t> dh{, b/</a:t>
            </a:r>
            <a:r>
              <a:rPr lang="en-GB" sz="2800" dirty="0" err="1">
                <a:latin typeface="Preeti" pitchFamily="2" charset="0"/>
              </a:rPr>
              <a:t>jGbL</a:t>
            </a:r>
            <a:r>
              <a:rPr lang="en-GB" sz="2800" dirty="0">
                <a:latin typeface="Preeti" pitchFamily="2" charset="0"/>
              </a:rPr>
              <a:t> </a:t>
            </a:r>
            <a:r>
              <a:rPr lang="en-GB" sz="2800" dirty="0" err="1">
                <a:latin typeface="Preeti" pitchFamily="2" charset="0"/>
              </a:rPr>
              <a:t>ldnfg</a:t>
            </a:r>
            <a:r>
              <a:rPr lang="en-GB" sz="2800" dirty="0">
                <a:latin typeface="Preeti" pitchFamily="2" charset="0"/>
              </a:rPr>
              <a:t> / </a:t>
            </a:r>
            <a:r>
              <a:rPr lang="en-GB" sz="2800" dirty="0" err="1">
                <a:latin typeface="Preeti" pitchFamily="2" charset="0"/>
              </a:rPr>
              <a:t>ljb</a:t>
            </a:r>
            <a:r>
              <a:rPr lang="en-GB" sz="2800" dirty="0">
                <a:latin typeface="Preeti" pitchFamily="2" charset="0"/>
              </a:rPr>
              <a:t>\</a:t>
            </a:r>
            <a:r>
              <a:rPr lang="en-GB" sz="2800" dirty="0" err="1">
                <a:latin typeface="Preeti" pitchFamily="2" charset="0"/>
              </a:rPr>
              <a:t>ofno</a:t>
            </a:r>
            <a:r>
              <a:rPr lang="en-GB" sz="2800" dirty="0">
                <a:latin typeface="Preeti" pitchFamily="2" charset="0"/>
              </a:rPr>
              <a:t> 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Down Sizing </a:t>
            </a:r>
            <a:r>
              <a:rPr lang="en-GB" sz="2800" dirty="0" err="1">
                <a:latin typeface="Preeti" pitchFamily="2" charset="0"/>
              </a:rPr>
              <a:t>ul</a:t>
            </a:r>
            <a:r>
              <a:rPr lang="en-GB" sz="2800" dirty="0">
                <a:latin typeface="Preeti" pitchFamily="2" charset="0"/>
              </a:rPr>
              <a:t>/</a:t>
            </a:r>
            <a:r>
              <a:rPr lang="en-GB" sz="2800" dirty="0" err="1">
                <a:latin typeface="Preeti" pitchFamily="2" charset="0"/>
              </a:rPr>
              <a:t>Psf</a:t>
            </a:r>
            <a:r>
              <a:rPr lang="en-GB" sz="2800" dirty="0">
                <a:latin typeface="Preeti" pitchFamily="2" charset="0"/>
              </a:rPr>
              <a:t>] 5 .</a:t>
            </a:r>
            <a:endParaRPr lang="en-US" sz="2800" dirty="0">
              <a:latin typeface="Preeti" pitchFamily="2" charset="0"/>
            </a:endParaRPr>
          </a:p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en-GB" sz="2800" dirty="0" err="1">
                <a:latin typeface="Preeti" pitchFamily="2" charset="0"/>
              </a:rPr>
              <a:t>gu</a:t>
            </a:r>
            <a:r>
              <a:rPr lang="en-GB" sz="2800" dirty="0">
                <a:latin typeface="Preeti" pitchFamily="2" charset="0"/>
              </a:rPr>
              <a:t>/sf] &gt;f]taf6 </a:t>
            </a:r>
            <a:r>
              <a:rPr lang="en-GB" sz="2800" dirty="0" err="1">
                <a:latin typeface="Preeti" pitchFamily="2" charset="0"/>
              </a:rPr>
              <a:t>dflj</a:t>
            </a:r>
            <a:r>
              <a:rPr lang="en-GB" sz="2800" dirty="0">
                <a:latin typeface="Preeti" pitchFamily="2" charset="0"/>
              </a:rPr>
              <a:t> </a:t>
            </a:r>
            <a:r>
              <a:rPr lang="en-GB" sz="2800" dirty="0" err="1">
                <a:latin typeface="Preeti" pitchFamily="2" charset="0"/>
              </a:rPr>
              <a:t>z'Go</a:t>
            </a:r>
            <a:r>
              <a:rPr lang="en-GB" sz="2800" dirty="0">
                <a:latin typeface="Preeti" pitchFamily="2" charset="0"/>
              </a:rPr>
              <a:t> b/</a:t>
            </a:r>
            <a:r>
              <a:rPr lang="en-GB" sz="2800" dirty="0" err="1">
                <a:latin typeface="Preeti" pitchFamily="2" charset="0"/>
              </a:rPr>
              <a:t>jGbL</a:t>
            </a:r>
            <a:r>
              <a:rPr lang="en-GB" sz="2800" dirty="0">
                <a:latin typeface="Preeti" pitchFamily="2" charset="0"/>
              </a:rPr>
              <a:t> </a:t>
            </a:r>
            <a:r>
              <a:rPr lang="en-GB" sz="2800" dirty="0" err="1">
                <a:latin typeface="Preeti" pitchFamily="2" charset="0"/>
              </a:rPr>
              <a:t>ePsf</a:t>
            </a:r>
            <a:r>
              <a:rPr lang="en-GB" sz="2800" dirty="0">
                <a:latin typeface="Preeti" pitchFamily="2" charset="0"/>
              </a:rPr>
              <a:t> </a:t>
            </a:r>
            <a:r>
              <a:rPr lang="en-GB" sz="2800" dirty="0" err="1">
                <a:latin typeface="Preeti" pitchFamily="2" charset="0"/>
              </a:rPr>
              <a:t>ljb</a:t>
            </a:r>
            <a:r>
              <a:rPr lang="en-GB" sz="2800" dirty="0">
                <a:latin typeface="Preeti" pitchFamily="2" charset="0"/>
              </a:rPr>
              <a:t>\</a:t>
            </a:r>
            <a:r>
              <a:rPr lang="en-GB" sz="2800" dirty="0" err="1">
                <a:latin typeface="Preeti" pitchFamily="2" charset="0"/>
              </a:rPr>
              <a:t>ofnox?nfO</a:t>
            </a:r>
            <a:r>
              <a:rPr lang="en-GB" sz="2800" dirty="0">
                <a:latin typeface="Preeti" pitchFamily="2" charset="0"/>
              </a:rPr>
              <a:t>{ </a:t>
            </a:r>
            <a:r>
              <a:rPr lang="en-GB" sz="2800" dirty="0" err="1">
                <a:latin typeface="Preeti" pitchFamily="2" charset="0"/>
              </a:rPr>
              <a:t>slDtdf</a:t>
            </a:r>
            <a:r>
              <a:rPr lang="en-GB" sz="2800" dirty="0">
                <a:latin typeface="Preeti" pitchFamily="2" charset="0"/>
              </a:rPr>
              <a:t> @ sf b/n] </a:t>
            </a:r>
            <a:r>
              <a:rPr lang="en-GB" sz="2800" dirty="0" err="1">
                <a:latin typeface="Preeti" pitchFamily="2" charset="0"/>
              </a:rPr>
              <a:t>gu</a:t>
            </a:r>
            <a:r>
              <a:rPr lang="en-GB" sz="2800" dirty="0">
                <a:latin typeface="Preeti" pitchFamily="2" charset="0"/>
              </a:rPr>
              <a:t>/ </a:t>
            </a:r>
            <a:r>
              <a:rPr lang="en-GB" sz="2800" dirty="0" err="1">
                <a:latin typeface="Preeti" pitchFamily="2" charset="0"/>
              </a:rPr>
              <a:t>dflj</a:t>
            </a:r>
            <a:r>
              <a:rPr lang="en-GB" sz="2800" dirty="0">
                <a:latin typeface="Preeti" pitchFamily="2" charset="0"/>
              </a:rPr>
              <a:t> </a:t>
            </a:r>
            <a:r>
              <a:rPr lang="en-GB" sz="2800" dirty="0" err="1">
                <a:latin typeface="Preeti" pitchFamily="2" charset="0"/>
              </a:rPr>
              <a:t>cg'bfg</a:t>
            </a:r>
            <a:r>
              <a:rPr lang="en-GB" sz="2800" dirty="0">
                <a:latin typeface="Preeti" pitchFamily="2" charset="0"/>
              </a:rPr>
              <a:t> </a:t>
            </a:r>
            <a:r>
              <a:rPr lang="en-GB" sz="2800" dirty="0" err="1">
                <a:latin typeface="Preeti" pitchFamily="2" charset="0"/>
              </a:rPr>
              <a:t>lzIfssf</a:t>
            </a:r>
            <a:r>
              <a:rPr lang="en-GB" sz="2800" dirty="0">
                <a:latin typeface="Preeti" pitchFamily="2" charset="0"/>
              </a:rPr>
              <a:t>] </a:t>
            </a:r>
            <a:r>
              <a:rPr lang="en-GB" sz="2800" dirty="0" err="1">
                <a:latin typeface="Preeti" pitchFamily="2" charset="0"/>
              </a:rPr>
              <a:t>Joj:yf</a:t>
            </a:r>
            <a:r>
              <a:rPr lang="en-GB" sz="2800" dirty="0">
                <a:latin typeface="Preeti" pitchFamily="2" charset="0"/>
              </a:rPr>
              <a:t> </a:t>
            </a:r>
            <a:r>
              <a:rPr lang="en-GB" sz="2800" dirty="0" err="1">
                <a:latin typeface="Preeti" pitchFamily="2" charset="0"/>
              </a:rPr>
              <a:t>ul</a:t>
            </a:r>
            <a:r>
              <a:rPr lang="en-GB" sz="2800" dirty="0">
                <a:latin typeface="Preeti" pitchFamily="2" charset="0"/>
              </a:rPr>
              <a:t>/</a:t>
            </a:r>
            <a:r>
              <a:rPr lang="en-GB" sz="2800" dirty="0" err="1">
                <a:latin typeface="Preeti" pitchFamily="2" charset="0"/>
              </a:rPr>
              <a:t>Psf</a:t>
            </a:r>
            <a:r>
              <a:rPr lang="en-GB" sz="2800" dirty="0">
                <a:latin typeface="Preeti" pitchFamily="2" charset="0"/>
              </a:rPr>
              <a:t>] </a:t>
            </a:r>
            <a:r>
              <a:rPr lang="en-GB" sz="2800" dirty="0" err="1">
                <a:latin typeface="Preeti" pitchFamily="2" charset="0"/>
              </a:rPr>
              <a:t>h;df</a:t>
            </a:r>
            <a:r>
              <a:rPr lang="en-GB" sz="2800" dirty="0">
                <a:latin typeface="Preeti" pitchFamily="2" charset="0"/>
              </a:rPr>
              <a:t> </a:t>
            </a:r>
            <a:r>
              <a:rPr lang="en-GB" sz="2800" dirty="0" err="1">
                <a:latin typeface="Preeti" pitchFamily="2" charset="0"/>
              </a:rPr>
              <a:t>z'Go</a:t>
            </a:r>
            <a:r>
              <a:rPr lang="en-GB" sz="2800" dirty="0">
                <a:latin typeface="Preeti" pitchFamily="2" charset="0"/>
              </a:rPr>
              <a:t> b/</a:t>
            </a:r>
            <a:r>
              <a:rPr lang="en-GB" sz="2800" dirty="0" err="1">
                <a:latin typeface="Preeti" pitchFamily="2" charset="0"/>
              </a:rPr>
              <a:t>jGbL</a:t>
            </a:r>
            <a:r>
              <a:rPr lang="en-GB" sz="2800" dirty="0">
                <a:latin typeface="Preeti" pitchFamily="2" charset="0"/>
              </a:rPr>
              <a:t> </a:t>
            </a:r>
            <a:r>
              <a:rPr lang="en-GB" sz="2800" dirty="0" err="1">
                <a:latin typeface="Preeti" pitchFamily="2" charset="0"/>
              </a:rPr>
              <a:t>ePsf</a:t>
            </a:r>
            <a:r>
              <a:rPr lang="en-GB" sz="2800" dirty="0">
                <a:latin typeface="Preeti" pitchFamily="2" charset="0"/>
              </a:rPr>
              <a:t> $ </a:t>
            </a:r>
            <a:r>
              <a:rPr lang="en-GB" sz="2800" dirty="0" err="1">
                <a:latin typeface="Preeti" pitchFamily="2" charset="0"/>
              </a:rPr>
              <a:t>ljb</a:t>
            </a:r>
            <a:r>
              <a:rPr lang="en-GB" sz="2800" dirty="0">
                <a:latin typeface="Preeti" pitchFamily="2" charset="0"/>
              </a:rPr>
              <a:t>\</a:t>
            </a:r>
            <a:r>
              <a:rPr lang="en-GB" sz="2800" dirty="0" err="1">
                <a:latin typeface="Preeti" pitchFamily="2" charset="0"/>
              </a:rPr>
              <a:t>ofnodf</a:t>
            </a:r>
            <a:r>
              <a:rPr lang="en-GB" sz="2800" dirty="0">
                <a:latin typeface="Preeti" pitchFamily="2" charset="0"/>
              </a:rPr>
              <a:t> @ sf b/n] </a:t>
            </a:r>
            <a:r>
              <a:rPr lang="en-GB" sz="2800" dirty="0" err="1">
                <a:latin typeface="Preeti" pitchFamily="2" charset="0"/>
              </a:rPr>
              <a:t>ul</a:t>
            </a:r>
            <a:r>
              <a:rPr lang="en-GB" sz="2800" dirty="0">
                <a:latin typeface="Preeti" pitchFamily="2" charset="0"/>
              </a:rPr>
              <a:t>/ * / ! b/</a:t>
            </a:r>
            <a:r>
              <a:rPr lang="en-GB" sz="2800" dirty="0" err="1">
                <a:latin typeface="Preeti" pitchFamily="2" charset="0"/>
              </a:rPr>
              <a:t>jGbL</a:t>
            </a:r>
            <a:r>
              <a:rPr lang="en-GB" sz="2800" dirty="0">
                <a:latin typeface="Preeti" pitchFamily="2" charset="0"/>
              </a:rPr>
              <a:t> </a:t>
            </a:r>
            <a:r>
              <a:rPr lang="en-GB" sz="2800" dirty="0" err="1">
                <a:latin typeface="Preeti" pitchFamily="2" charset="0"/>
              </a:rPr>
              <a:t>ePsf</a:t>
            </a:r>
            <a:r>
              <a:rPr lang="en-GB" sz="2800" dirty="0">
                <a:latin typeface="Preeti" pitchFamily="2" charset="0"/>
              </a:rPr>
              <a:t> @ </a:t>
            </a:r>
            <a:r>
              <a:rPr lang="en-GB" sz="2800" dirty="0" err="1">
                <a:latin typeface="Preeti" pitchFamily="2" charset="0"/>
              </a:rPr>
              <a:t>ljb</a:t>
            </a:r>
            <a:r>
              <a:rPr lang="en-GB" sz="2800" dirty="0">
                <a:latin typeface="Preeti" pitchFamily="2" charset="0"/>
              </a:rPr>
              <a:t>\</a:t>
            </a:r>
            <a:r>
              <a:rPr lang="en-GB" sz="2800" dirty="0" err="1">
                <a:latin typeface="Preeti" pitchFamily="2" charset="0"/>
              </a:rPr>
              <a:t>ofnodf</a:t>
            </a:r>
            <a:r>
              <a:rPr lang="en-GB" sz="2800" dirty="0">
                <a:latin typeface="Preeti" pitchFamily="2" charset="0"/>
              </a:rPr>
              <a:t> ! sf b/n] </a:t>
            </a:r>
            <a:r>
              <a:rPr lang="en-GB" sz="2800" dirty="0" err="1">
                <a:latin typeface="Preeti" pitchFamily="2" charset="0"/>
              </a:rPr>
              <a:t>ul</a:t>
            </a:r>
            <a:r>
              <a:rPr lang="en-GB" sz="2800" dirty="0">
                <a:latin typeface="Preeti" pitchFamily="2" charset="0"/>
              </a:rPr>
              <a:t>/ @ b/</a:t>
            </a:r>
            <a:r>
              <a:rPr lang="en-GB" sz="2800" dirty="0" err="1">
                <a:latin typeface="Preeti" pitchFamily="2" charset="0"/>
              </a:rPr>
              <a:t>jGbL</a:t>
            </a:r>
            <a:r>
              <a:rPr lang="en-GB" sz="2800" dirty="0">
                <a:latin typeface="Preeti" pitchFamily="2" charset="0"/>
              </a:rPr>
              <a:t> </a:t>
            </a:r>
            <a:r>
              <a:rPr lang="en-GB" sz="2800" dirty="0" err="1">
                <a:latin typeface="Preeti" pitchFamily="2" charset="0"/>
              </a:rPr>
              <a:t>pknAw</a:t>
            </a:r>
            <a:r>
              <a:rPr lang="en-GB" sz="2800" dirty="0">
                <a:latin typeface="Preeti" pitchFamily="2" charset="0"/>
              </a:rPr>
              <a:t> u/</a:t>
            </a:r>
            <a:r>
              <a:rPr lang="en-GB" sz="2800" dirty="0" err="1">
                <a:latin typeface="Preeti" pitchFamily="2" charset="0"/>
              </a:rPr>
              <a:t>fO</a:t>
            </a:r>
            <a:r>
              <a:rPr lang="en-GB" sz="2800" dirty="0">
                <a:latin typeface="Preeti" pitchFamily="2" charset="0"/>
              </a:rPr>
              <a:t> </a:t>
            </a:r>
            <a:r>
              <a:rPr lang="en-GB" sz="2800" dirty="0" err="1">
                <a:latin typeface="Preeti" pitchFamily="2" charset="0"/>
              </a:rPr>
              <a:t>hDdf</a:t>
            </a:r>
            <a:r>
              <a:rPr lang="en-GB" sz="2800" dirty="0">
                <a:latin typeface="Preeti" pitchFamily="2" charset="0"/>
              </a:rPr>
              <a:t> </a:t>
            </a:r>
            <a:r>
              <a:rPr lang="en-GB" sz="2800" dirty="0" err="1">
                <a:latin typeface="Preeti" pitchFamily="2" charset="0"/>
              </a:rPr>
              <a:t>gu</a:t>
            </a:r>
            <a:r>
              <a:rPr lang="en-GB" sz="2800" dirty="0">
                <a:latin typeface="Preeti" pitchFamily="2" charset="0"/>
              </a:rPr>
              <a:t>/ </a:t>
            </a:r>
            <a:r>
              <a:rPr lang="en-GB" sz="2800" dirty="0" err="1">
                <a:latin typeface="Preeti" pitchFamily="2" charset="0"/>
              </a:rPr>
              <a:t>dfkm</a:t>
            </a:r>
            <a:r>
              <a:rPr lang="en-GB" sz="2800" dirty="0">
                <a:latin typeface="Preeti" pitchFamily="2" charset="0"/>
              </a:rPr>
              <a:t>{t !) </a:t>
            </a:r>
            <a:r>
              <a:rPr lang="en-GB" sz="2800" dirty="0" err="1">
                <a:latin typeface="Preeti" pitchFamily="2" charset="0"/>
              </a:rPr>
              <a:t>dflj</a:t>
            </a:r>
            <a:r>
              <a:rPr lang="en-GB" sz="2800" dirty="0">
                <a:latin typeface="Preeti" pitchFamily="2" charset="0"/>
              </a:rPr>
              <a:t> </a:t>
            </a:r>
            <a:r>
              <a:rPr lang="en-GB" sz="2800" dirty="0" err="1">
                <a:latin typeface="Preeti" pitchFamily="2" charset="0"/>
              </a:rPr>
              <a:t>lzIfs</a:t>
            </a:r>
            <a:r>
              <a:rPr lang="en-GB" sz="2800" dirty="0">
                <a:latin typeface="Preeti" pitchFamily="2" charset="0"/>
              </a:rPr>
              <a:t> a/fa/sf] </a:t>
            </a:r>
            <a:r>
              <a:rPr lang="en-GB" sz="2800" dirty="0" err="1">
                <a:latin typeface="Preeti" pitchFamily="2" charset="0"/>
              </a:rPr>
              <a:t>cfly</a:t>
            </a:r>
            <a:r>
              <a:rPr lang="en-GB" sz="2800" dirty="0">
                <a:latin typeface="Preeti" pitchFamily="2" charset="0"/>
              </a:rPr>
              <a:t>{s </a:t>
            </a:r>
            <a:r>
              <a:rPr lang="en-GB" sz="2800" dirty="0" err="1">
                <a:latin typeface="Preeti" pitchFamily="2" charset="0"/>
              </a:rPr>
              <a:t>Jooef</a:t>
            </a:r>
            <a:r>
              <a:rPr lang="en-GB" sz="2800" dirty="0">
                <a:latin typeface="Preeti" pitchFamily="2" charset="0"/>
              </a:rPr>
              <a:t>/ </a:t>
            </a:r>
            <a:r>
              <a:rPr lang="en-GB" sz="2800" dirty="0" err="1">
                <a:latin typeface="Preeti" pitchFamily="2" charset="0"/>
              </a:rPr>
              <a:t>x'g</a:t>
            </a:r>
            <a:r>
              <a:rPr lang="en-GB" sz="2800" dirty="0">
                <a:latin typeface="Preeti" pitchFamily="2" charset="0"/>
              </a:rPr>
              <a:t>] </a:t>
            </a:r>
            <a:r>
              <a:rPr lang="en-GB" sz="2800" dirty="0" err="1">
                <a:latin typeface="Preeti" pitchFamily="2" charset="0"/>
              </a:rPr>
              <a:t>ul</a:t>
            </a:r>
            <a:r>
              <a:rPr lang="en-GB" sz="2800" dirty="0">
                <a:latin typeface="Preeti" pitchFamily="2" charset="0"/>
              </a:rPr>
              <a:t>/ </a:t>
            </a:r>
            <a:r>
              <a:rPr lang="en-GB" sz="2800" dirty="0" err="1">
                <a:latin typeface="Preeti" pitchFamily="2" charset="0"/>
              </a:rPr>
              <a:t>lzIfs</a:t>
            </a:r>
            <a:r>
              <a:rPr lang="en-GB" sz="2800" dirty="0">
                <a:latin typeface="Preeti" pitchFamily="2" charset="0"/>
              </a:rPr>
              <a:t> </a:t>
            </a:r>
            <a:r>
              <a:rPr lang="en-GB" sz="2800" dirty="0" err="1">
                <a:latin typeface="Preeti" pitchFamily="2" charset="0"/>
              </a:rPr>
              <a:t>Joj:yfkg</a:t>
            </a:r>
            <a:r>
              <a:rPr lang="en-GB" sz="2800" dirty="0">
                <a:latin typeface="Preeti" pitchFamily="2" charset="0"/>
              </a:rPr>
              <a:t> </a:t>
            </a:r>
            <a:r>
              <a:rPr lang="en-GB" sz="2800" dirty="0" err="1">
                <a:latin typeface="Preeti" pitchFamily="2" charset="0"/>
              </a:rPr>
              <a:t>ul</a:t>
            </a:r>
            <a:r>
              <a:rPr lang="en-GB" sz="2800" dirty="0">
                <a:latin typeface="Preeti" pitchFamily="2" charset="0"/>
              </a:rPr>
              <a:t>/</a:t>
            </a:r>
            <a:r>
              <a:rPr lang="en-GB" sz="2800" dirty="0" err="1">
                <a:latin typeface="Preeti" pitchFamily="2" charset="0"/>
              </a:rPr>
              <a:t>Psf</a:t>
            </a:r>
            <a:r>
              <a:rPr lang="en-GB" sz="2800" dirty="0">
                <a:latin typeface="Preeti" pitchFamily="2" charset="0"/>
              </a:rPr>
              <a:t>] 5 . .</a:t>
            </a:r>
            <a:endParaRPr lang="en-US" sz="2800" dirty="0">
              <a:latin typeface="Preeti" pitchFamily="2" charset="0"/>
            </a:endParaRPr>
          </a:p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en-GB" sz="2800" dirty="0" err="1">
                <a:latin typeface="Preeti" pitchFamily="2" charset="0"/>
              </a:rPr>
              <a:t>gu</a:t>
            </a:r>
            <a:r>
              <a:rPr lang="en-GB" sz="2800" dirty="0">
                <a:latin typeface="Preeti" pitchFamily="2" charset="0"/>
              </a:rPr>
              <a:t>/ &gt;f]taf6 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Dropout Rate </a:t>
            </a:r>
            <a:r>
              <a:rPr lang="en-GB" sz="2800" dirty="0">
                <a:latin typeface="Preeti" pitchFamily="2" charset="0"/>
              </a:rPr>
              <a:t>al9 </a:t>
            </a:r>
            <a:r>
              <a:rPr lang="en-GB" sz="2800" dirty="0" err="1">
                <a:latin typeface="Preeti" pitchFamily="2" charset="0"/>
              </a:rPr>
              <a:t>ePsf</a:t>
            </a:r>
            <a:r>
              <a:rPr lang="en-GB" sz="2800" dirty="0">
                <a:latin typeface="Preeti" pitchFamily="2" charset="0"/>
              </a:rPr>
              <a:t>, 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Disadvantage Group </a:t>
            </a:r>
            <a:r>
              <a:rPr lang="en-GB" sz="2800" dirty="0" err="1">
                <a:latin typeface="Preeti" pitchFamily="2" charset="0"/>
              </a:rPr>
              <a:t>nlIft</a:t>
            </a:r>
            <a:r>
              <a:rPr lang="en-GB" sz="2800" dirty="0">
                <a:latin typeface="Preeti" pitchFamily="2" charset="0"/>
              </a:rPr>
              <a:t> ;</a:t>
            </a:r>
            <a:r>
              <a:rPr lang="en-GB" sz="2800" dirty="0" err="1">
                <a:latin typeface="Preeti" pitchFamily="2" charset="0"/>
              </a:rPr>
              <a:t>d'bfosf</a:t>
            </a:r>
            <a:r>
              <a:rPr lang="en-GB" sz="2800" dirty="0">
                <a:latin typeface="Preeti" pitchFamily="2" charset="0"/>
              </a:rPr>
              <a:t>] $ </a:t>
            </a:r>
            <a:r>
              <a:rPr lang="en-GB" sz="2800" dirty="0" err="1">
                <a:latin typeface="Preeti" pitchFamily="2" charset="0"/>
              </a:rPr>
              <a:t>cfwf</a:t>
            </a:r>
            <a:r>
              <a:rPr lang="en-GB" sz="2800" dirty="0">
                <a:latin typeface="Preeti" pitchFamily="2" charset="0"/>
              </a:rPr>
              <a:t>/</a:t>
            </a:r>
            <a:r>
              <a:rPr lang="en-GB" sz="2800" dirty="0" err="1">
                <a:latin typeface="Preeti" pitchFamily="2" charset="0"/>
              </a:rPr>
              <a:t>e"t</a:t>
            </a:r>
            <a:r>
              <a:rPr lang="en-GB" sz="2800" dirty="0">
                <a:latin typeface="Preeti" pitchFamily="2" charset="0"/>
              </a:rPr>
              <a:t> </a:t>
            </a:r>
            <a:r>
              <a:rPr lang="en-GB" sz="2800" dirty="0" err="1">
                <a:latin typeface="Preeti" pitchFamily="2" charset="0"/>
              </a:rPr>
              <a:t>ljb</a:t>
            </a:r>
            <a:r>
              <a:rPr lang="en-GB" sz="2800" dirty="0">
                <a:latin typeface="Preeti" pitchFamily="2" charset="0"/>
              </a:rPr>
              <a:t>\</a:t>
            </a:r>
            <a:r>
              <a:rPr lang="en-GB" sz="2800" dirty="0" err="1">
                <a:latin typeface="Preeti" pitchFamily="2" charset="0"/>
              </a:rPr>
              <a:t>ofnodf</a:t>
            </a:r>
            <a:r>
              <a:rPr lang="en-GB" sz="2800" dirty="0">
                <a:latin typeface="Preeti" pitchFamily="2" charset="0"/>
              </a:rPr>
              <a:t> </a:t>
            </a:r>
            <a:r>
              <a:rPr lang="en-GB" sz="2800" dirty="0" err="1">
                <a:latin typeface="Preeti" pitchFamily="2" charset="0"/>
              </a:rPr>
              <a:t>lbjf</a:t>
            </a:r>
            <a:r>
              <a:rPr lang="en-GB" sz="2800" dirty="0">
                <a:latin typeface="Preeti" pitchFamily="2" charset="0"/>
              </a:rPr>
              <a:t> </a:t>
            </a:r>
            <a:r>
              <a:rPr lang="en-GB" sz="2800" dirty="0" err="1">
                <a:latin typeface="Preeti" pitchFamily="2" charset="0"/>
              </a:rPr>
              <a:t>vfhf</a:t>
            </a:r>
            <a:r>
              <a:rPr lang="en-GB" sz="2800" dirty="0">
                <a:latin typeface="Preeti" pitchFamily="2" charset="0"/>
              </a:rPr>
              <a:t> </a:t>
            </a:r>
            <a:r>
              <a:rPr lang="en-GB" sz="2800" dirty="0" err="1">
                <a:latin typeface="Preeti" pitchFamily="2" charset="0"/>
              </a:rPr>
              <a:t>sfo</a:t>
            </a:r>
            <a:r>
              <a:rPr lang="en-GB" sz="2800" dirty="0">
                <a:latin typeface="Preeti" pitchFamily="2" charset="0"/>
              </a:rPr>
              <a:t>{</a:t>
            </a:r>
            <a:r>
              <a:rPr lang="en-GB" sz="2800" dirty="0" err="1">
                <a:latin typeface="Preeti" pitchFamily="2" charset="0"/>
              </a:rPr>
              <a:t>qmd</a:t>
            </a:r>
            <a:r>
              <a:rPr lang="en-GB" sz="2800" dirty="0">
                <a:latin typeface="Preeti" pitchFamily="2" charset="0"/>
              </a:rPr>
              <a:t> z'? </a:t>
            </a:r>
            <a:r>
              <a:rPr lang="en-GB" sz="2800" dirty="0" err="1">
                <a:latin typeface="Preeti" pitchFamily="2" charset="0"/>
              </a:rPr>
              <a:t>ul</a:t>
            </a:r>
            <a:r>
              <a:rPr lang="en-GB" sz="2800" dirty="0">
                <a:latin typeface="Preeti" pitchFamily="2" charset="0"/>
              </a:rPr>
              <a:t>/</a:t>
            </a:r>
            <a:r>
              <a:rPr lang="en-GB" sz="2800" dirty="0" err="1">
                <a:latin typeface="Preeti" pitchFamily="2" charset="0"/>
              </a:rPr>
              <a:t>Psf</a:t>
            </a:r>
            <a:r>
              <a:rPr lang="en-GB" sz="2800" dirty="0">
                <a:latin typeface="Preeti" pitchFamily="2" charset="0"/>
              </a:rPr>
              <a:t>] 5 .</a:t>
            </a:r>
            <a:endParaRPr lang="en-US" sz="2800" dirty="0">
              <a:latin typeface="Preeti" pitchFamily="2" charset="0"/>
            </a:endParaRPr>
          </a:p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en-GB" sz="2800" dirty="0" err="1">
                <a:latin typeface="Preeti" pitchFamily="2" charset="0"/>
              </a:rPr>
              <a:t>afnljsf</a:t>
            </a:r>
            <a:r>
              <a:rPr lang="en-GB" sz="2800" dirty="0">
                <a:latin typeface="Preeti" pitchFamily="2" charset="0"/>
              </a:rPr>
              <a:t>; ;</a:t>
            </a:r>
            <a:r>
              <a:rPr lang="en-GB" sz="2800" dirty="0" err="1">
                <a:latin typeface="Preeti" pitchFamily="2" charset="0"/>
              </a:rPr>
              <a:t>xhstf</a:t>
            </a:r>
            <a:r>
              <a:rPr lang="en-GB" sz="2800" dirty="0">
                <a:latin typeface="Preeti" pitchFamily="2" charset="0"/>
              </a:rPr>
              <a:t>{ ;a}</a:t>
            </a:r>
            <a:r>
              <a:rPr lang="en-GB" sz="2800" dirty="0" err="1">
                <a:latin typeface="Preeti" pitchFamily="2" charset="0"/>
              </a:rPr>
              <a:t>nfO</a:t>
            </a:r>
            <a:r>
              <a:rPr lang="en-GB" sz="2800" dirty="0">
                <a:latin typeface="Preeti" pitchFamily="2" charset="0"/>
              </a:rPr>
              <a:t>{ </a:t>
            </a:r>
            <a:r>
              <a:rPr lang="en-GB" sz="2800" dirty="0" err="1">
                <a:latin typeface="Preeti" pitchFamily="2" charset="0"/>
              </a:rPr>
              <a:t>gu</a:t>
            </a:r>
            <a:r>
              <a:rPr lang="en-GB" sz="2800" dirty="0">
                <a:latin typeface="Preeti" pitchFamily="2" charset="0"/>
              </a:rPr>
              <a:t>/sf] &gt;f]t </a:t>
            </a:r>
            <a:r>
              <a:rPr lang="en-GB" sz="2800" dirty="0" err="1">
                <a:latin typeface="Preeti" pitchFamily="2" charset="0"/>
              </a:rPr>
              <a:t>dfkm</a:t>
            </a:r>
            <a:r>
              <a:rPr lang="en-GB" sz="2800" dirty="0">
                <a:latin typeface="Preeti" pitchFamily="2" charset="0"/>
              </a:rPr>
              <a:t>{t </a:t>
            </a:r>
            <a:r>
              <a:rPr lang="en-GB" sz="2800" dirty="0" err="1">
                <a:latin typeface="Preeti" pitchFamily="2" charset="0"/>
              </a:rPr>
              <a:t>dfl;s</a:t>
            </a:r>
            <a:r>
              <a:rPr lang="en-GB" sz="2800" dirty="0">
                <a:latin typeface="Preeti" pitchFamily="2" charset="0"/>
              </a:rPr>
              <a:t> ? @))) b/n] !# </a:t>
            </a:r>
            <a:r>
              <a:rPr lang="en-GB" sz="2800" dirty="0" err="1">
                <a:latin typeface="Preeti" pitchFamily="2" charset="0"/>
              </a:rPr>
              <a:t>dlxgfsf</a:t>
            </a:r>
            <a:r>
              <a:rPr lang="en-GB" sz="2800" dirty="0">
                <a:latin typeface="Preeti" pitchFamily="2" charset="0"/>
              </a:rPr>
              <a:t>] </a:t>
            </a:r>
            <a:r>
              <a:rPr lang="en-GB" sz="2800" dirty="0" err="1">
                <a:latin typeface="Preeti" pitchFamily="2" charset="0"/>
              </a:rPr>
              <a:t>nflu</a:t>
            </a:r>
            <a:r>
              <a:rPr lang="en-GB" sz="2800" dirty="0">
                <a:latin typeface="Preeti" pitchFamily="2" charset="0"/>
              </a:rPr>
              <a:t> </a:t>
            </a:r>
            <a:r>
              <a:rPr lang="en-GB" sz="2800" dirty="0" err="1">
                <a:latin typeface="Preeti" pitchFamily="2" charset="0"/>
              </a:rPr>
              <a:t>k|f</a:t>
            </a:r>
            <a:r>
              <a:rPr lang="en-GB" sz="2800" dirty="0">
                <a:latin typeface="Preeti" pitchFamily="2" charset="0"/>
              </a:rPr>
              <a:t>]</a:t>
            </a:r>
            <a:r>
              <a:rPr lang="en-GB" sz="2800" dirty="0" err="1">
                <a:latin typeface="Preeti" pitchFamily="2" charset="0"/>
              </a:rPr>
              <a:t>T;fxg</a:t>
            </a:r>
            <a:r>
              <a:rPr lang="en-GB" sz="2800" dirty="0">
                <a:latin typeface="Preeti" pitchFamily="2" charset="0"/>
              </a:rPr>
              <a:t> </a:t>
            </a:r>
            <a:r>
              <a:rPr lang="en-GB" sz="2800" dirty="0" err="1">
                <a:latin typeface="Preeti" pitchFamily="2" charset="0"/>
              </a:rPr>
              <a:t>eQf</a:t>
            </a:r>
            <a:r>
              <a:rPr lang="en-GB" sz="2800" dirty="0">
                <a:latin typeface="Preeti" pitchFamily="2" charset="0"/>
              </a:rPr>
              <a:t> </a:t>
            </a:r>
            <a:r>
              <a:rPr lang="en-GB" sz="2800" dirty="0" err="1">
                <a:latin typeface="Preeti" pitchFamily="2" charset="0"/>
              </a:rPr>
              <a:t>pknAw</a:t>
            </a:r>
            <a:r>
              <a:rPr lang="en-GB" sz="2800" dirty="0">
                <a:latin typeface="Preeti" pitchFamily="2" charset="0"/>
              </a:rPr>
              <a:t> u/</a:t>
            </a:r>
            <a:r>
              <a:rPr lang="en-GB" sz="2800" dirty="0" err="1">
                <a:latin typeface="Preeti" pitchFamily="2" charset="0"/>
              </a:rPr>
              <a:t>fOPsf</a:t>
            </a:r>
            <a:r>
              <a:rPr lang="en-GB" sz="2800" dirty="0">
                <a:latin typeface="Preeti" pitchFamily="2" charset="0"/>
              </a:rPr>
              <a:t>] 5 .</a:t>
            </a:r>
            <a:endParaRPr lang="en-US" sz="2800" dirty="0">
              <a:latin typeface="Preeti" pitchFamily="2" charset="0"/>
            </a:endParaRPr>
          </a:p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en-GB" sz="2800" dirty="0" err="1">
                <a:latin typeface="Preeti" pitchFamily="2" charset="0"/>
              </a:rPr>
              <a:t>gu</a:t>
            </a:r>
            <a:r>
              <a:rPr lang="en-GB" sz="2800" dirty="0">
                <a:latin typeface="Preeti" pitchFamily="2" charset="0"/>
              </a:rPr>
              <a:t>/sf ;a} </a:t>
            </a:r>
            <a:r>
              <a:rPr lang="en-GB" sz="2800" dirty="0" err="1">
                <a:latin typeface="Preeti" pitchFamily="2" charset="0"/>
              </a:rPr>
              <a:t>ljb</a:t>
            </a:r>
            <a:r>
              <a:rPr lang="en-GB" sz="2800" dirty="0">
                <a:latin typeface="Preeti" pitchFamily="2" charset="0"/>
              </a:rPr>
              <a:t>\</a:t>
            </a:r>
            <a:r>
              <a:rPr lang="en-GB" sz="2800" dirty="0" err="1">
                <a:latin typeface="Preeti" pitchFamily="2" charset="0"/>
              </a:rPr>
              <a:t>ofnox?df</a:t>
            </a:r>
            <a:r>
              <a:rPr lang="en-GB" sz="2800" dirty="0">
                <a:latin typeface="Preeti" pitchFamily="2" charset="0"/>
              </a:rPr>
              <a:t> </a:t>
            </a:r>
            <a:r>
              <a:rPr lang="en-GB" sz="2800" dirty="0" err="1">
                <a:latin typeface="Preeti" pitchFamily="2" charset="0"/>
              </a:rPr>
              <a:t>sIff</a:t>
            </a:r>
            <a:r>
              <a:rPr lang="en-GB" sz="2800" dirty="0">
                <a:latin typeface="Preeti" pitchFamily="2" charset="0"/>
              </a:rPr>
              <a:t> $ </a:t>
            </a:r>
            <a:r>
              <a:rPr lang="en-GB" sz="2800" dirty="0" err="1">
                <a:latin typeface="Preeti" pitchFamily="2" charset="0"/>
              </a:rPr>
              <a:t>sIff</a:t>
            </a:r>
            <a:r>
              <a:rPr lang="en-GB" sz="2800" dirty="0">
                <a:latin typeface="Preeti" pitchFamily="2" charset="0"/>
              </a:rPr>
              <a:t> ;</a:t>
            </a:r>
            <a:r>
              <a:rPr lang="en-GB" sz="2800" dirty="0" err="1">
                <a:latin typeface="Preeti" pitchFamily="2" charset="0"/>
              </a:rPr>
              <a:t>Dd</a:t>
            </a:r>
            <a:r>
              <a:rPr lang="en-GB" sz="2800" dirty="0">
                <a:latin typeface="Preeti" pitchFamily="2" charset="0"/>
              </a:rPr>
              <a:t> 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English Medium </a:t>
            </a:r>
            <a:r>
              <a:rPr lang="en-GB" sz="2800" dirty="0" err="1">
                <a:latin typeface="Preeti" pitchFamily="2" charset="0"/>
              </a:rPr>
              <a:t>df</a:t>
            </a:r>
            <a:r>
              <a:rPr lang="en-GB" sz="2800" dirty="0">
                <a:latin typeface="Preeti" pitchFamily="2" charset="0"/>
              </a:rPr>
              <a:t> k7g kf7g z'? </a:t>
            </a:r>
            <a:r>
              <a:rPr lang="en-GB" sz="2800" dirty="0" err="1">
                <a:latin typeface="Preeti" pitchFamily="2" charset="0"/>
              </a:rPr>
              <a:t>ul</a:t>
            </a:r>
            <a:r>
              <a:rPr lang="en-GB" sz="2800" dirty="0">
                <a:latin typeface="Preeti" pitchFamily="2" charset="0"/>
              </a:rPr>
              <a:t>/ kf7\ok':</a:t>
            </a:r>
            <a:r>
              <a:rPr lang="en-GB" sz="2800" dirty="0" err="1">
                <a:latin typeface="Preeti" pitchFamily="2" charset="0"/>
              </a:rPr>
              <a:t>tsdf</a:t>
            </a:r>
            <a:r>
              <a:rPr lang="en-GB" sz="2800" dirty="0">
                <a:latin typeface="Preeti" pitchFamily="2" charset="0"/>
              </a:rPr>
              <a:t> </a:t>
            </a:r>
            <a:r>
              <a:rPr lang="en-GB" sz="2800" dirty="0" err="1">
                <a:latin typeface="Preeti" pitchFamily="2" charset="0"/>
              </a:rPr>
              <a:t>Ps?ktf</a:t>
            </a:r>
            <a:r>
              <a:rPr lang="en-GB" sz="2800" dirty="0">
                <a:latin typeface="Preeti" pitchFamily="2" charset="0"/>
              </a:rPr>
              <a:t> </a:t>
            </a:r>
            <a:r>
              <a:rPr lang="en-GB" sz="2800" dirty="0" err="1">
                <a:latin typeface="Preeti" pitchFamily="2" charset="0"/>
              </a:rPr>
              <a:t>sfod</a:t>
            </a:r>
            <a:r>
              <a:rPr lang="en-GB" sz="2800" dirty="0">
                <a:latin typeface="Preeti" pitchFamily="2" charset="0"/>
              </a:rPr>
              <a:t> </a:t>
            </a:r>
            <a:r>
              <a:rPr lang="en-GB" sz="2800" dirty="0" err="1">
                <a:latin typeface="Preeti" pitchFamily="2" charset="0"/>
              </a:rPr>
              <a:t>ul</a:t>
            </a:r>
            <a:r>
              <a:rPr lang="en-GB" sz="2800" dirty="0">
                <a:latin typeface="Preeti" pitchFamily="2" charset="0"/>
              </a:rPr>
              <a:t>/</a:t>
            </a:r>
            <a:r>
              <a:rPr lang="en-GB" sz="2800" dirty="0" err="1">
                <a:latin typeface="Preeti" pitchFamily="2" charset="0"/>
              </a:rPr>
              <a:t>Psf</a:t>
            </a:r>
            <a:r>
              <a:rPr lang="en-GB" sz="2800" dirty="0">
                <a:latin typeface="Preeti" pitchFamily="2" charset="0"/>
              </a:rPr>
              <a:t>] 5 .</a:t>
            </a:r>
            <a:endParaRPr lang="en-US" sz="2800" dirty="0">
              <a:latin typeface="Preeti" pitchFamily="2" charset="0"/>
            </a:endParaRPr>
          </a:p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en-GB" sz="2800" dirty="0" err="1">
                <a:latin typeface="Preeti" pitchFamily="2" charset="0"/>
              </a:rPr>
              <a:t>gu</a:t>
            </a:r>
            <a:r>
              <a:rPr lang="en-GB" sz="2800" dirty="0">
                <a:latin typeface="Preeti" pitchFamily="2" charset="0"/>
              </a:rPr>
              <a:t>/ z}</a:t>
            </a:r>
            <a:r>
              <a:rPr lang="en-GB" sz="2800" dirty="0" err="1">
                <a:latin typeface="Preeti" pitchFamily="2" charset="0"/>
              </a:rPr>
              <a:t>lIfs</a:t>
            </a:r>
            <a:r>
              <a:rPr lang="en-GB" sz="2800" dirty="0">
                <a:latin typeface="Preeti" pitchFamily="2" charset="0"/>
              </a:rPr>
              <a:t> </a:t>
            </a:r>
            <a:r>
              <a:rPr lang="en-GB" sz="2800" dirty="0" err="1">
                <a:latin typeface="Preeti" pitchFamily="2" charset="0"/>
              </a:rPr>
              <a:t>Sofn</a:t>
            </a:r>
            <a:r>
              <a:rPr lang="en-GB" sz="2800" dirty="0">
                <a:latin typeface="Preeti" pitchFamily="2" charset="0"/>
              </a:rPr>
              <a:t>]G8/ </a:t>
            </a:r>
            <a:r>
              <a:rPr lang="en-GB" sz="2800" dirty="0" err="1">
                <a:latin typeface="Preeti" pitchFamily="2" charset="0"/>
              </a:rPr>
              <a:t>lgdf</a:t>
            </a:r>
            <a:r>
              <a:rPr lang="en-GB" sz="2800" dirty="0">
                <a:latin typeface="Preeti" pitchFamily="2" charset="0"/>
              </a:rPr>
              <a:t>{0f / </a:t>
            </a:r>
            <a:r>
              <a:rPr lang="en-GB" sz="2800" dirty="0" err="1">
                <a:latin typeface="Preeti" pitchFamily="2" charset="0"/>
              </a:rPr>
              <a:t>sfof</a:t>
            </a:r>
            <a:r>
              <a:rPr lang="en-GB" sz="2800" dirty="0">
                <a:latin typeface="Preeti" pitchFamily="2" charset="0"/>
              </a:rPr>
              <a:t>{</a:t>
            </a:r>
            <a:r>
              <a:rPr lang="en-GB" sz="2800" dirty="0" err="1">
                <a:latin typeface="Preeti" pitchFamily="2" charset="0"/>
              </a:rPr>
              <a:t>Gjog</a:t>
            </a:r>
            <a:r>
              <a:rPr lang="en-GB" sz="2800" dirty="0">
                <a:latin typeface="Preeti" pitchFamily="2" charset="0"/>
              </a:rPr>
              <a:t> </a:t>
            </a:r>
            <a:r>
              <a:rPr lang="en-GB" sz="2800" dirty="0" err="1">
                <a:latin typeface="Preeti" pitchFamily="2" charset="0"/>
              </a:rPr>
              <a:t>ul</a:t>
            </a:r>
            <a:r>
              <a:rPr lang="en-GB" sz="2800" dirty="0">
                <a:latin typeface="Preeti" pitchFamily="2" charset="0"/>
              </a:rPr>
              <a:t>/</a:t>
            </a:r>
            <a:r>
              <a:rPr lang="en-GB" sz="2800" dirty="0" err="1">
                <a:latin typeface="Preeti" pitchFamily="2" charset="0"/>
              </a:rPr>
              <a:t>Psf</a:t>
            </a:r>
            <a:r>
              <a:rPr lang="en-GB" sz="2800" dirty="0">
                <a:latin typeface="Preeti" pitchFamily="2" charset="0"/>
              </a:rPr>
              <a:t>] 5 .</a:t>
            </a:r>
            <a:endParaRPr lang="en-US" sz="2800" dirty="0">
              <a:latin typeface="Preeti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7791539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707252-611D-4027-B25D-E6B75D7F5075}" type="slidenum">
              <a:rPr lang="en-US" altLang="en-US" smtClean="0"/>
              <a:pPr>
                <a:defRPr/>
              </a:pPr>
              <a:t>15</a:t>
            </a:fld>
            <a:endParaRPr lang="en-US" altLang="en-US"/>
          </a:p>
        </p:txBody>
      </p:sp>
      <p:sp>
        <p:nvSpPr>
          <p:cNvPr id="2" name="Rectangle 1"/>
          <p:cNvSpPr/>
          <p:nvPr/>
        </p:nvSpPr>
        <p:spPr>
          <a:xfrm>
            <a:off x="-35860" y="122439"/>
            <a:ext cx="9713259" cy="7066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005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en-US" sz="3000" dirty="0">
              <a:effectLst/>
              <a:latin typeface="Preeti" pitchFamily="2" charset="0"/>
              <a:ea typeface="Calibri" panose="020F0502020204030204" pitchFamily="34" charset="0"/>
              <a:cs typeface="Mangal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1616" y="215446"/>
            <a:ext cx="9718183" cy="6124754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just"/>
            <a:r>
              <a:rPr lang="en-GB" sz="2800" b="1" u="sng" dirty="0" err="1">
                <a:latin typeface="Preeti" pitchFamily="2" charset="0"/>
              </a:rPr>
              <a:t>lzIff</a:t>
            </a:r>
            <a:r>
              <a:rPr lang="en-GB" sz="2800" b="1" u="sng" dirty="0">
                <a:latin typeface="Preeti" pitchFamily="2" charset="0"/>
              </a:rPr>
              <a:t>, </a:t>
            </a:r>
            <a:r>
              <a:rPr lang="en-GB" sz="2800" b="1" u="sng" dirty="0" err="1">
                <a:latin typeface="Preeti" pitchFamily="2" charset="0"/>
              </a:rPr>
              <a:t>o'jf</a:t>
            </a:r>
            <a:r>
              <a:rPr lang="en-GB" sz="2800" b="1" u="sng" dirty="0">
                <a:latin typeface="Preeti" pitchFamily="2" charset="0"/>
              </a:rPr>
              <a:t> </a:t>
            </a:r>
            <a:r>
              <a:rPr lang="en-GB" sz="2800" b="1" u="sng" dirty="0" err="1">
                <a:latin typeface="Preeti" pitchFamily="2" charset="0"/>
              </a:rPr>
              <a:t>tyf</a:t>
            </a:r>
            <a:r>
              <a:rPr lang="en-GB" sz="2800" b="1" u="sng" dirty="0">
                <a:latin typeface="Preeti" pitchFamily="2" charset="0"/>
              </a:rPr>
              <a:t> v]</a:t>
            </a:r>
            <a:r>
              <a:rPr lang="en-GB" sz="2800" b="1" u="sng" dirty="0" err="1">
                <a:latin typeface="Preeti" pitchFamily="2" charset="0"/>
              </a:rPr>
              <a:t>ns'b</a:t>
            </a:r>
            <a:r>
              <a:rPr lang="en-GB" sz="2800" b="1" u="sng" dirty="0">
                <a:latin typeface="Preeti" pitchFamily="2" charset="0"/>
              </a:rPr>
              <a:t> </a:t>
            </a:r>
            <a:r>
              <a:rPr lang="en-GB" sz="2800" b="1" u="sng" dirty="0" err="1">
                <a:latin typeface="Preeti" pitchFamily="2" charset="0"/>
              </a:rPr>
              <a:t>tkm</a:t>
            </a:r>
            <a:r>
              <a:rPr lang="en-GB" sz="2800" b="1" u="sng" dirty="0">
                <a:latin typeface="Preeti" pitchFamily="2" charset="0"/>
              </a:rPr>
              <a:t>{</a:t>
            </a:r>
            <a:endParaRPr lang="en-US" sz="2800" u="sng" dirty="0">
              <a:latin typeface="Preeti" pitchFamily="2" charset="0"/>
            </a:endParaRPr>
          </a:p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en-GB" sz="2800" dirty="0" err="1" smtClean="0">
                <a:latin typeface="Preeti" pitchFamily="2" charset="0"/>
              </a:rPr>
              <a:t>gu</a:t>
            </a:r>
            <a:r>
              <a:rPr lang="en-GB" sz="2800" dirty="0" smtClean="0">
                <a:latin typeface="Preeti" pitchFamily="2" charset="0"/>
              </a:rPr>
              <a:t>/</a:t>
            </a:r>
            <a:r>
              <a:rPr lang="en-GB" sz="2800" dirty="0" err="1" smtClean="0">
                <a:latin typeface="Preeti" pitchFamily="2" charset="0"/>
              </a:rPr>
              <a:t>leq</a:t>
            </a:r>
            <a:r>
              <a:rPr lang="en-GB" sz="2800" dirty="0" smtClean="0">
                <a:latin typeface="Preeti" pitchFamily="2" charset="0"/>
              </a:rPr>
              <a:t> </a:t>
            </a:r>
            <a:r>
              <a:rPr lang="en-GB" sz="2800" dirty="0">
                <a:latin typeface="Preeti" pitchFamily="2" charset="0"/>
              </a:rPr>
              <a:t>Ps </a:t>
            </a:r>
            <a:r>
              <a:rPr lang="en-GB" sz="2800" dirty="0" err="1">
                <a:latin typeface="Preeti" pitchFamily="2" charset="0"/>
              </a:rPr>
              <a:t>ljb</a:t>
            </a:r>
            <a:r>
              <a:rPr lang="en-GB" sz="2800" dirty="0">
                <a:latin typeface="Preeti" pitchFamily="2" charset="0"/>
              </a:rPr>
              <a:t>\</a:t>
            </a:r>
            <a:r>
              <a:rPr lang="en-GB" sz="2800" dirty="0" err="1">
                <a:latin typeface="Preeti" pitchFamily="2" charset="0"/>
              </a:rPr>
              <a:t>ofnonfO</a:t>
            </a:r>
            <a:r>
              <a:rPr lang="en-GB" sz="2800" dirty="0">
                <a:latin typeface="Preeti" pitchFamily="2" charset="0"/>
              </a:rPr>
              <a:t>{ </a:t>
            </a:r>
            <a:r>
              <a:rPr lang="en-GB" sz="2800" dirty="0" err="1">
                <a:latin typeface="Preeti" pitchFamily="2" charset="0"/>
              </a:rPr>
              <a:t>gd"gf</a:t>
            </a:r>
            <a:r>
              <a:rPr lang="en-GB" sz="2800" dirty="0">
                <a:latin typeface="Preeti" pitchFamily="2" charset="0"/>
              </a:rPr>
              <a:t> </a:t>
            </a:r>
            <a:r>
              <a:rPr lang="en-GB" sz="2800" dirty="0" err="1">
                <a:latin typeface="Preeti" pitchFamily="2" charset="0"/>
              </a:rPr>
              <a:t>gu</a:t>
            </a:r>
            <a:r>
              <a:rPr lang="en-GB" sz="2800" dirty="0">
                <a:latin typeface="Preeti" pitchFamily="2" charset="0"/>
              </a:rPr>
              <a:t>/ </a:t>
            </a:r>
            <a:r>
              <a:rPr lang="en-GB" sz="2800" dirty="0" err="1">
                <a:latin typeface="Preeti" pitchFamily="2" charset="0"/>
              </a:rPr>
              <a:t>ljb</a:t>
            </a:r>
            <a:r>
              <a:rPr lang="en-GB" sz="2800" dirty="0">
                <a:latin typeface="Preeti" pitchFamily="2" charset="0"/>
              </a:rPr>
              <a:t>\</a:t>
            </a:r>
            <a:r>
              <a:rPr lang="en-GB" sz="2800" dirty="0" err="1">
                <a:latin typeface="Preeti" pitchFamily="2" charset="0"/>
              </a:rPr>
              <a:t>ofnosf</a:t>
            </a:r>
            <a:r>
              <a:rPr lang="en-GB" sz="2800" dirty="0">
                <a:latin typeface="Preeti" pitchFamily="2" charset="0"/>
              </a:rPr>
              <a:t>] ?</a:t>
            </a:r>
            <a:r>
              <a:rPr lang="en-GB" sz="2800" dirty="0" err="1">
                <a:latin typeface="Preeti" pitchFamily="2" charset="0"/>
              </a:rPr>
              <a:t>kdf</a:t>
            </a:r>
            <a:r>
              <a:rPr lang="en-GB" sz="2800" dirty="0">
                <a:latin typeface="Preeti" pitchFamily="2" charset="0"/>
              </a:rPr>
              <a:t> </a:t>
            </a:r>
            <a:r>
              <a:rPr lang="en-GB" sz="2800" dirty="0" err="1">
                <a:latin typeface="Preeti" pitchFamily="2" charset="0"/>
              </a:rPr>
              <a:t>ljsf</a:t>
            </a:r>
            <a:r>
              <a:rPr lang="en-GB" sz="2800" dirty="0">
                <a:latin typeface="Preeti" pitchFamily="2" charset="0"/>
              </a:rPr>
              <a:t>; </a:t>
            </a:r>
            <a:r>
              <a:rPr lang="en-GB" sz="2800" dirty="0" err="1">
                <a:latin typeface="Preeti" pitchFamily="2" charset="0"/>
              </a:rPr>
              <a:t>ug</a:t>
            </a:r>
            <a:r>
              <a:rPr lang="en-GB" sz="2800" dirty="0">
                <a:latin typeface="Preeti" pitchFamily="2" charset="0"/>
              </a:rPr>
              <a:t>]{ </a:t>
            </a:r>
            <a:r>
              <a:rPr lang="en-GB" sz="2800" dirty="0" err="1">
                <a:latin typeface="Preeti" pitchFamily="2" charset="0"/>
              </a:rPr>
              <a:t>ul</a:t>
            </a:r>
            <a:r>
              <a:rPr lang="en-GB" sz="2800" dirty="0">
                <a:latin typeface="Preeti" pitchFamily="2" charset="0"/>
              </a:rPr>
              <a:t>/ !) </a:t>
            </a:r>
            <a:r>
              <a:rPr lang="en-GB" sz="2800" dirty="0" err="1">
                <a:latin typeface="Preeti" pitchFamily="2" charset="0"/>
              </a:rPr>
              <a:t>nfv</a:t>
            </a:r>
            <a:r>
              <a:rPr lang="en-GB" sz="2800" dirty="0">
                <a:latin typeface="Preeti" pitchFamily="2" charset="0"/>
              </a:rPr>
              <a:t> </a:t>
            </a:r>
            <a:r>
              <a:rPr lang="en-GB" sz="2800" dirty="0" err="1">
                <a:latin typeface="Preeti" pitchFamily="2" charset="0"/>
              </a:rPr>
              <a:t>ljlgof</a:t>
            </a:r>
            <a:r>
              <a:rPr lang="en-GB" sz="2800" dirty="0">
                <a:latin typeface="Preeti" pitchFamily="2" charset="0"/>
              </a:rPr>
              <a:t>]hg u/L </a:t>
            </a:r>
            <a:r>
              <a:rPr lang="en-GB" sz="2800" dirty="0" err="1">
                <a:latin typeface="Preeti" pitchFamily="2" charset="0"/>
              </a:rPr>
              <a:t>gd"gf</a:t>
            </a:r>
            <a:r>
              <a:rPr lang="en-GB" sz="2800" dirty="0">
                <a:latin typeface="Preeti" pitchFamily="2" charset="0"/>
              </a:rPr>
              <a:t> </a:t>
            </a:r>
            <a:r>
              <a:rPr lang="en-GB" sz="2800" dirty="0" err="1">
                <a:latin typeface="Preeti" pitchFamily="2" charset="0"/>
              </a:rPr>
              <a:t>ljb</a:t>
            </a:r>
            <a:r>
              <a:rPr lang="en-GB" sz="2800" dirty="0">
                <a:latin typeface="Preeti" pitchFamily="2" charset="0"/>
              </a:rPr>
              <a:t>\</a:t>
            </a:r>
            <a:r>
              <a:rPr lang="en-GB" sz="2800" dirty="0" err="1">
                <a:latin typeface="Preeti" pitchFamily="2" charset="0"/>
              </a:rPr>
              <a:t>ofno</a:t>
            </a:r>
            <a:r>
              <a:rPr lang="en-GB" sz="2800" dirty="0">
                <a:latin typeface="Preeti" pitchFamily="2" charset="0"/>
              </a:rPr>
              <a:t> 5gf}6 </a:t>
            </a:r>
            <a:r>
              <a:rPr lang="en-GB" sz="2800" dirty="0" err="1">
                <a:latin typeface="Preeti" pitchFamily="2" charset="0"/>
              </a:rPr>
              <a:t>ePsf</a:t>
            </a:r>
            <a:r>
              <a:rPr lang="en-GB" sz="2800" dirty="0">
                <a:latin typeface="Preeti" pitchFamily="2" charset="0"/>
              </a:rPr>
              <a:t>] 5 .</a:t>
            </a:r>
          </a:p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SEE</a:t>
            </a:r>
            <a:r>
              <a:rPr lang="en-GB" sz="2800" dirty="0" smtClean="0">
                <a:latin typeface="Preeti" pitchFamily="2" charset="0"/>
              </a:rPr>
              <a:t> </a:t>
            </a:r>
            <a:r>
              <a:rPr lang="en-GB" sz="2800" dirty="0">
                <a:latin typeface="Preeti" pitchFamily="2" charset="0"/>
              </a:rPr>
              <a:t>/ </a:t>
            </a:r>
            <a:r>
              <a:rPr lang="en-GB" sz="2800" dirty="0" err="1">
                <a:latin typeface="Preeti" pitchFamily="2" charset="0"/>
              </a:rPr>
              <a:t>gu</a:t>
            </a:r>
            <a:r>
              <a:rPr lang="en-GB" sz="2800" dirty="0">
                <a:latin typeface="Preeti" pitchFamily="2" charset="0"/>
              </a:rPr>
              <a:t>/:t/Lo </a:t>
            </a:r>
            <a:r>
              <a:rPr lang="en-GB" sz="2800" dirty="0" err="1">
                <a:latin typeface="Preeti" pitchFamily="2" charset="0"/>
              </a:rPr>
              <a:t>sIff</a:t>
            </a:r>
            <a:r>
              <a:rPr lang="en-GB" sz="2800" dirty="0">
                <a:latin typeface="Preeti" pitchFamily="2" charset="0"/>
              </a:rPr>
              <a:t> * k/</a:t>
            </a:r>
            <a:r>
              <a:rPr lang="en-GB" sz="2800" dirty="0" err="1">
                <a:latin typeface="Preeti" pitchFamily="2" charset="0"/>
              </a:rPr>
              <a:t>LIffdf</a:t>
            </a:r>
            <a:r>
              <a:rPr lang="en-GB" sz="2800" dirty="0">
                <a:latin typeface="Preeti" pitchFamily="2" charset="0"/>
              </a:rPr>
              <a:t> </a:t>
            </a:r>
            <a:r>
              <a:rPr lang="en-GB" sz="2800" dirty="0" err="1">
                <a:latin typeface="Preeti" pitchFamily="2" charset="0"/>
              </a:rPr>
              <a:t>pTs</a:t>
            </a:r>
            <a:r>
              <a:rPr lang="en-GB" sz="2800" dirty="0">
                <a:latin typeface="Preeti" pitchFamily="2" charset="0"/>
              </a:rPr>
              <a:t>[i6 </a:t>
            </a:r>
            <a:r>
              <a:rPr lang="en-GB" sz="2800" dirty="0" err="1">
                <a:latin typeface="Preeti" pitchFamily="2" charset="0"/>
              </a:rPr>
              <a:t>glthf</a:t>
            </a:r>
            <a:r>
              <a:rPr lang="en-GB" sz="2800" dirty="0">
                <a:latin typeface="Preeti" pitchFamily="2" charset="0"/>
              </a:rPr>
              <a:t> </a:t>
            </a:r>
            <a:r>
              <a:rPr lang="en-GB" sz="2800" dirty="0" err="1">
                <a:latin typeface="Preeti" pitchFamily="2" charset="0"/>
              </a:rPr>
              <a:t>Nofpg</a:t>
            </a:r>
            <a:r>
              <a:rPr lang="en-GB" sz="2800" dirty="0">
                <a:latin typeface="Preeti" pitchFamily="2" charset="0"/>
              </a:rPr>
              <a:t>] </a:t>
            </a:r>
            <a:r>
              <a:rPr lang="en-GB" sz="2800" dirty="0" err="1">
                <a:latin typeface="Preeti" pitchFamily="2" charset="0"/>
              </a:rPr>
              <a:t>ljb</a:t>
            </a:r>
            <a:r>
              <a:rPr lang="en-GB" sz="2800" dirty="0">
                <a:latin typeface="Preeti" pitchFamily="2" charset="0"/>
              </a:rPr>
              <a:t>\</a:t>
            </a:r>
            <a:r>
              <a:rPr lang="en-GB" sz="2800" dirty="0" err="1">
                <a:latin typeface="Preeti" pitchFamily="2" charset="0"/>
              </a:rPr>
              <a:t>ofno</a:t>
            </a:r>
            <a:r>
              <a:rPr lang="en-GB" sz="2800" dirty="0">
                <a:latin typeface="Preeti" pitchFamily="2" charset="0"/>
              </a:rPr>
              <a:t> / </a:t>
            </a:r>
            <a:r>
              <a:rPr lang="en-GB" sz="2800" dirty="0" err="1">
                <a:latin typeface="Preeti" pitchFamily="2" charset="0"/>
              </a:rPr>
              <a:t>ljb</a:t>
            </a:r>
            <a:r>
              <a:rPr lang="en-GB" sz="2800" dirty="0">
                <a:latin typeface="Preeti" pitchFamily="2" charset="0"/>
              </a:rPr>
              <a:t>\</a:t>
            </a:r>
            <a:r>
              <a:rPr lang="en-GB" sz="2800" dirty="0" err="1">
                <a:latin typeface="Preeti" pitchFamily="2" charset="0"/>
              </a:rPr>
              <a:t>ofyL</a:t>
            </a:r>
            <a:r>
              <a:rPr lang="en-GB" sz="2800" dirty="0">
                <a:latin typeface="Preeti" pitchFamily="2" charset="0"/>
              </a:rPr>
              <a:t>{{</a:t>
            </a:r>
            <a:r>
              <a:rPr lang="en-GB" sz="2800" dirty="0" err="1">
                <a:latin typeface="Preeti" pitchFamily="2" charset="0"/>
              </a:rPr>
              <a:t>nfO</a:t>
            </a:r>
            <a:r>
              <a:rPr lang="en-GB" sz="2800" dirty="0">
                <a:latin typeface="Preeti" pitchFamily="2" charset="0"/>
              </a:rPr>
              <a:t>{ k'/:s[t </a:t>
            </a:r>
            <a:r>
              <a:rPr lang="en-GB" sz="2800" dirty="0" err="1">
                <a:latin typeface="Preeti" pitchFamily="2" charset="0"/>
              </a:rPr>
              <a:t>ul</a:t>
            </a:r>
            <a:r>
              <a:rPr lang="en-GB" sz="2800" dirty="0">
                <a:latin typeface="Preeti" pitchFamily="2" charset="0"/>
              </a:rPr>
              <a:t>/</a:t>
            </a:r>
            <a:r>
              <a:rPr lang="en-GB" sz="2800" dirty="0" err="1">
                <a:latin typeface="Preeti" pitchFamily="2" charset="0"/>
              </a:rPr>
              <a:t>Psf</a:t>
            </a:r>
            <a:r>
              <a:rPr lang="en-GB" sz="2800" dirty="0">
                <a:latin typeface="Preeti" pitchFamily="2" charset="0"/>
              </a:rPr>
              <a:t>] .</a:t>
            </a:r>
          </a:p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en-GB" sz="2800" dirty="0" smtClean="0">
                <a:latin typeface="Preeti" pitchFamily="2" charset="0"/>
              </a:rPr>
              <a:t>;</a:t>
            </a:r>
            <a:r>
              <a:rPr lang="en-GB" sz="2800" dirty="0">
                <a:latin typeface="Preeti" pitchFamily="2" charset="0"/>
              </a:rPr>
              <a:t>a} </a:t>
            </a:r>
            <a:r>
              <a:rPr lang="en-GB" sz="2800" dirty="0" err="1">
                <a:latin typeface="Preeti" pitchFamily="2" charset="0"/>
              </a:rPr>
              <a:t>dfWolds</a:t>
            </a:r>
            <a:r>
              <a:rPr lang="en-GB" sz="2800" dirty="0">
                <a:latin typeface="Preeti" pitchFamily="2" charset="0"/>
              </a:rPr>
              <a:t> </a:t>
            </a:r>
            <a:r>
              <a:rPr lang="en-GB" sz="2800" dirty="0" err="1">
                <a:latin typeface="Preeti" pitchFamily="2" charset="0"/>
              </a:rPr>
              <a:t>ljb</a:t>
            </a:r>
            <a:r>
              <a:rPr lang="en-GB" sz="2800" dirty="0">
                <a:latin typeface="Preeti" pitchFamily="2" charset="0"/>
              </a:rPr>
              <a:t>\</a:t>
            </a:r>
            <a:r>
              <a:rPr lang="en-GB" sz="2800" dirty="0" err="1">
                <a:latin typeface="Preeti" pitchFamily="2" charset="0"/>
              </a:rPr>
              <a:t>ofnox?df</a:t>
            </a:r>
            <a:r>
              <a:rPr lang="en-GB" sz="2800" dirty="0">
                <a:latin typeface="Preeti" pitchFamily="2" charset="0"/>
              </a:rPr>
              <a:t> </a:t>
            </a:r>
            <a:r>
              <a:rPr lang="en-GB" sz="2800" dirty="0" err="1">
                <a:latin typeface="Preeti" pitchFamily="2" charset="0"/>
              </a:rPr>
              <a:t>ljw'lto</a:t>
            </a:r>
            <a:r>
              <a:rPr lang="en-GB" sz="2800" dirty="0">
                <a:latin typeface="Preeti" pitchFamily="2" charset="0"/>
              </a:rPr>
              <a:t> </a:t>
            </a:r>
            <a:r>
              <a:rPr lang="en-GB" sz="2800" dirty="0" err="1">
                <a:latin typeface="Preeti" pitchFamily="2" charset="0"/>
              </a:rPr>
              <a:t>xflh</a:t>
            </a:r>
            <a:r>
              <a:rPr lang="en-GB" sz="2800" dirty="0">
                <a:latin typeface="Preeti" pitchFamily="2" charset="0"/>
              </a:rPr>
              <a:t>/L h8fg </a:t>
            </a:r>
            <a:r>
              <a:rPr lang="en-GB" sz="2800" dirty="0" err="1">
                <a:latin typeface="Preeti" pitchFamily="2" charset="0"/>
              </a:rPr>
              <a:t>ul</a:t>
            </a:r>
            <a:r>
              <a:rPr lang="en-GB" sz="2800" dirty="0">
                <a:latin typeface="Preeti" pitchFamily="2" charset="0"/>
              </a:rPr>
              <a:t>/</a:t>
            </a:r>
            <a:r>
              <a:rPr lang="en-GB" sz="2800" dirty="0" err="1">
                <a:latin typeface="Preeti" pitchFamily="2" charset="0"/>
              </a:rPr>
              <a:t>Psf</a:t>
            </a:r>
            <a:r>
              <a:rPr lang="en-GB" sz="2800" dirty="0">
                <a:latin typeface="Preeti" pitchFamily="2" charset="0"/>
              </a:rPr>
              <a:t>] 5 .</a:t>
            </a:r>
          </a:p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en-GB" sz="2800" dirty="0" err="1" smtClean="0">
                <a:latin typeface="Preeti" pitchFamily="2" charset="0"/>
              </a:rPr>
              <a:t>sIff</a:t>
            </a:r>
            <a:r>
              <a:rPr lang="en-GB" sz="2800" dirty="0" smtClean="0">
                <a:latin typeface="Preeti" pitchFamily="2" charset="0"/>
              </a:rPr>
              <a:t> </a:t>
            </a:r>
            <a:r>
              <a:rPr lang="en-GB" sz="2800" dirty="0">
                <a:latin typeface="Preeti" pitchFamily="2" charset="0"/>
              </a:rPr>
              <a:t>* sf] </a:t>
            </a:r>
            <a:r>
              <a:rPr lang="en-GB" sz="2800" dirty="0" err="1">
                <a:latin typeface="Preeti" pitchFamily="2" charset="0"/>
              </a:rPr>
              <a:t>gu</a:t>
            </a:r>
            <a:r>
              <a:rPr lang="en-GB" sz="2800" dirty="0">
                <a:latin typeface="Preeti" pitchFamily="2" charset="0"/>
              </a:rPr>
              <a:t>/ :t/Lo k/</a:t>
            </a:r>
            <a:r>
              <a:rPr lang="en-GB" sz="2800" dirty="0" err="1">
                <a:latin typeface="Preeti" pitchFamily="2" charset="0"/>
              </a:rPr>
              <a:t>LIff</a:t>
            </a:r>
            <a:r>
              <a:rPr lang="en-GB" sz="2800" dirty="0">
                <a:latin typeface="Preeti" pitchFamily="2" charset="0"/>
              </a:rPr>
              <a:t> ;~</a:t>
            </a:r>
            <a:r>
              <a:rPr lang="en-GB" sz="2800" dirty="0" err="1">
                <a:latin typeface="Preeti" pitchFamily="2" charset="0"/>
              </a:rPr>
              <a:t>rfng</a:t>
            </a:r>
            <a:r>
              <a:rPr lang="en-GB" sz="2800" dirty="0">
                <a:latin typeface="Preeti" pitchFamily="2" charset="0"/>
              </a:rPr>
              <a:t> / </a:t>
            </a:r>
            <a:r>
              <a:rPr lang="en-GB" sz="2800" dirty="0" err="1">
                <a:latin typeface="Preeti" pitchFamily="2" charset="0"/>
              </a:rPr>
              <a:t>Joj:yfkg</a:t>
            </a:r>
            <a:r>
              <a:rPr lang="en-GB" sz="2800" dirty="0">
                <a:latin typeface="Preeti" pitchFamily="2" charset="0"/>
              </a:rPr>
              <a:t> </a:t>
            </a:r>
            <a:r>
              <a:rPr lang="en-GB" sz="2800" dirty="0" err="1">
                <a:latin typeface="Preeti" pitchFamily="2" charset="0"/>
              </a:rPr>
              <a:t>ul</a:t>
            </a:r>
            <a:r>
              <a:rPr lang="en-GB" sz="2800" dirty="0">
                <a:latin typeface="Preeti" pitchFamily="2" charset="0"/>
              </a:rPr>
              <a:t>/</a:t>
            </a:r>
            <a:r>
              <a:rPr lang="en-GB" sz="2800" dirty="0" err="1">
                <a:latin typeface="Preeti" pitchFamily="2" charset="0"/>
              </a:rPr>
              <a:t>Psf</a:t>
            </a:r>
            <a:r>
              <a:rPr lang="en-GB" sz="2800" dirty="0">
                <a:latin typeface="Preeti" pitchFamily="2" charset="0"/>
              </a:rPr>
              <a:t>] 5 .</a:t>
            </a:r>
          </a:p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en-GB" sz="2800" dirty="0" err="1">
                <a:latin typeface="Preeti" pitchFamily="2" charset="0"/>
              </a:rPr>
              <a:t>gu</a:t>
            </a:r>
            <a:r>
              <a:rPr lang="en-GB" sz="2800" dirty="0">
                <a:latin typeface="Preeti" pitchFamily="2" charset="0"/>
              </a:rPr>
              <a:t>/ </a:t>
            </a:r>
            <a:r>
              <a:rPr lang="en-GB" sz="2800" dirty="0" err="1">
                <a:latin typeface="Preeti" pitchFamily="2" charset="0"/>
              </a:rPr>
              <a:t>lzIff</a:t>
            </a:r>
            <a:r>
              <a:rPr lang="en-GB" sz="2800" dirty="0">
                <a:latin typeface="Preeti" pitchFamily="2" charset="0"/>
              </a:rPr>
              <a:t> ;</a:t>
            </a:r>
            <a:r>
              <a:rPr lang="en-GB" sz="2800" dirty="0" err="1">
                <a:latin typeface="Preeti" pitchFamily="2" charset="0"/>
              </a:rPr>
              <a:t>ldltsf</a:t>
            </a:r>
            <a:r>
              <a:rPr lang="en-GB" sz="2800" dirty="0">
                <a:latin typeface="Preeti" pitchFamily="2" charset="0"/>
              </a:rPr>
              <a:t>] k"0f{</a:t>
            </a:r>
            <a:r>
              <a:rPr lang="en-GB" sz="2800" dirty="0" err="1">
                <a:latin typeface="Preeti" pitchFamily="2" charset="0"/>
              </a:rPr>
              <a:t>tf</a:t>
            </a:r>
            <a:r>
              <a:rPr lang="en-GB" sz="2800" dirty="0">
                <a:latin typeface="Preeti" pitchFamily="2" charset="0"/>
              </a:rPr>
              <a:t> ;</a:t>
            </a:r>
            <a:r>
              <a:rPr lang="en-GB" sz="2800" dirty="0" err="1">
                <a:latin typeface="Preeti" pitchFamily="2" charset="0"/>
              </a:rPr>
              <a:t>lxt</a:t>
            </a:r>
            <a:r>
              <a:rPr lang="en-GB" sz="2800" dirty="0">
                <a:latin typeface="Preeti" pitchFamily="2" charset="0"/>
              </a:rPr>
              <a:t> </a:t>
            </a:r>
            <a:r>
              <a:rPr lang="en-GB" sz="2800" dirty="0" err="1">
                <a:latin typeface="Preeti" pitchFamily="2" charset="0"/>
              </a:rPr>
              <a:t>lzIff</a:t>
            </a:r>
            <a:r>
              <a:rPr lang="en-GB" sz="2800" dirty="0">
                <a:latin typeface="Preeti" pitchFamily="2" charset="0"/>
              </a:rPr>
              <a:t> ;'</a:t>
            </a:r>
            <a:r>
              <a:rPr lang="en-GB" sz="2800" dirty="0" err="1">
                <a:latin typeface="Preeti" pitchFamily="2" charset="0"/>
              </a:rPr>
              <a:t>wf</a:t>
            </a:r>
            <a:r>
              <a:rPr lang="en-GB" sz="2800" dirty="0">
                <a:latin typeface="Preeti" pitchFamily="2" charset="0"/>
              </a:rPr>
              <a:t>/sf] </a:t>
            </a:r>
            <a:r>
              <a:rPr lang="en-GB" sz="2800" dirty="0" err="1">
                <a:latin typeface="Preeti" pitchFamily="2" charset="0"/>
              </a:rPr>
              <a:t>nflu</a:t>
            </a:r>
            <a:r>
              <a:rPr lang="en-GB" sz="2800" dirty="0">
                <a:latin typeface="Preeti" pitchFamily="2" charset="0"/>
              </a:rPr>
              <a:t> </a:t>
            </a:r>
            <a:r>
              <a:rPr lang="en-GB" sz="2800" dirty="0" err="1">
                <a:latin typeface="Preeti" pitchFamily="2" charset="0"/>
              </a:rPr>
              <a:t>lgoldt</a:t>
            </a:r>
            <a:r>
              <a:rPr lang="en-GB" sz="2800" dirty="0">
                <a:latin typeface="Preeti" pitchFamily="2" charset="0"/>
              </a:rPr>
              <a:t> ?</a:t>
            </a:r>
            <a:r>
              <a:rPr lang="en-GB" sz="2800" dirty="0" err="1">
                <a:latin typeface="Preeti" pitchFamily="2" charset="0"/>
              </a:rPr>
              <a:t>kdf</a:t>
            </a:r>
            <a:r>
              <a:rPr lang="en-GB" sz="2800" dirty="0">
                <a:latin typeface="Preeti" pitchFamily="2" charset="0"/>
              </a:rPr>
              <a:t> a}7sx? ;</a:t>
            </a:r>
            <a:r>
              <a:rPr lang="en-GB" sz="2800" dirty="0" err="1">
                <a:latin typeface="Preeti" pitchFamily="2" charset="0"/>
              </a:rPr>
              <a:t>DkGg</a:t>
            </a:r>
            <a:r>
              <a:rPr lang="en-GB" sz="2800" dirty="0">
                <a:latin typeface="Preeti" pitchFamily="2" charset="0"/>
              </a:rPr>
              <a:t> </a:t>
            </a:r>
            <a:r>
              <a:rPr lang="en-GB" sz="2800" dirty="0" err="1">
                <a:latin typeface="Preeti" pitchFamily="2" charset="0"/>
              </a:rPr>
              <a:t>ul</a:t>
            </a:r>
            <a:r>
              <a:rPr lang="en-GB" sz="2800" dirty="0">
                <a:latin typeface="Preeti" pitchFamily="2" charset="0"/>
              </a:rPr>
              <a:t>/</a:t>
            </a:r>
            <a:r>
              <a:rPr lang="en-GB" sz="2800" dirty="0" err="1">
                <a:latin typeface="Preeti" pitchFamily="2" charset="0"/>
              </a:rPr>
              <a:t>Psf</a:t>
            </a:r>
            <a:r>
              <a:rPr lang="en-GB" sz="2800" dirty="0">
                <a:latin typeface="Preeti" pitchFamily="2" charset="0"/>
              </a:rPr>
              <a:t>] 5 .</a:t>
            </a:r>
          </a:p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en-GB" sz="2800" dirty="0" err="1">
                <a:latin typeface="Preeti" pitchFamily="2" charset="0"/>
              </a:rPr>
              <a:t>gu</a:t>
            </a:r>
            <a:r>
              <a:rPr lang="en-GB" sz="2800" dirty="0">
                <a:latin typeface="Preeti" pitchFamily="2" charset="0"/>
              </a:rPr>
              <a:t>/ z}</a:t>
            </a:r>
            <a:r>
              <a:rPr lang="en-GB" sz="2800" dirty="0" err="1">
                <a:latin typeface="Preeti" pitchFamily="2" charset="0"/>
              </a:rPr>
              <a:t>lIfs</a:t>
            </a:r>
            <a:r>
              <a:rPr lang="en-GB" sz="2800" dirty="0">
                <a:latin typeface="Preeti" pitchFamily="2" charset="0"/>
              </a:rPr>
              <a:t> </a:t>
            </a:r>
            <a:r>
              <a:rPr lang="en-GB" sz="2800" dirty="0" err="1">
                <a:latin typeface="Preeti" pitchFamily="2" charset="0"/>
              </a:rPr>
              <a:t>lgodfnL</a:t>
            </a:r>
            <a:r>
              <a:rPr lang="en-GB" sz="2800" dirty="0">
                <a:latin typeface="Preeti" pitchFamily="2" charset="0"/>
              </a:rPr>
              <a:t> </a:t>
            </a:r>
            <a:r>
              <a:rPr lang="en-GB" sz="2800" dirty="0" err="1">
                <a:latin typeface="Preeti" pitchFamily="2" charset="0"/>
              </a:rPr>
              <a:t>jdf</a:t>
            </a:r>
            <a:r>
              <a:rPr lang="en-GB" sz="2800" dirty="0">
                <a:latin typeface="Preeti" pitchFamily="2" charset="0"/>
              </a:rPr>
              <a:t>]</a:t>
            </a:r>
            <a:r>
              <a:rPr lang="en-GB" sz="2800" dirty="0" err="1">
                <a:latin typeface="Preeti" pitchFamily="2" charset="0"/>
              </a:rPr>
              <a:t>lhd</a:t>
            </a:r>
            <a:r>
              <a:rPr lang="en-GB" sz="2800" dirty="0">
                <a:latin typeface="Preeti" pitchFamily="2" charset="0"/>
              </a:rPr>
              <a:t> ;a} </a:t>
            </a:r>
            <a:r>
              <a:rPr lang="en-GB" sz="2800" dirty="0" err="1">
                <a:latin typeface="Preeti" pitchFamily="2" charset="0"/>
              </a:rPr>
              <a:t>ljb</a:t>
            </a:r>
            <a:r>
              <a:rPr lang="en-GB" sz="2800" dirty="0">
                <a:latin typeface="Preeti" pitchFamily="2" charset="0"/>
              </a:rPr>
              <a:t>\</a:t>
            </a:r>
            <a:r>
              <a:rPr lang="en-GB" sz="2800" dirty="0" err="1">
                <a:latin typeface="Preeti" pitchFamily="2" charset="0"/>
              </a:rPr>
              <a:t>ofnox?df</a:t>
            </a:r>
            <a:r>
              <a:rPr lang="en-GB" sz="2800" dirty="0">
                <a:latin typeface="Preeti" pitchFamily="2" charset="0"/>
              </a:rPr>
              <a:t> </a:t>
            </a:r>
            <a:r>
              <a:rPr lang="en-GB" sz="2800" dirty="0" err="1">
                <a:latin typeface="Preeti" pitchFamily="2" charset="0"/>
              </a:rPr>
              <a:t>ljb</a:t>
            </a:r>
            <a:r>
              <a:rPr lang="en-GB" sz="2800" dirty="0">
                <a:latin typeface="Preeti" pitchFamily="2" charset="0"/>
              </a:rPr>
              <a:t>\</a:t>
            </a:r>
            <a:r>
              <a:rPr lang="en-GB" sz="2800" dirty="0" err="1">
                <a:latin typeface="Preeti" pitchFamily="2" charset="0"/>
              </a:rPr>
              <a:t>ofno</a:t>
            </a:r>
            <a:r>
              <a:rPr lang="en-GB" sz="2800" dirty="0">
                <a:latin typeface="Preeti" pitchFamily="2" charset="0"/>
              </a:rPr>
              <a:t> </a:t>
            </a:r>
            <a:r>
              <a:rPr lang="en-GB" sz="2800" dirty="0" err="1">
                <a:latin typeface="Preeti" pitchFamily="2" charset="0"/>
              </a:rPr>
              <a:t>Joj:yfkg</a:t>
            </a:r>
            <a:r>
              <a:rPr lang="en-GB" sz="2800" dirty="0">
                <a:latin typeface="Preeti" pitchFamily="2" charset="0"/>
              </a:rPr>
              <a:t> ;</a:t>
            </a:r>
            <a:r>
              <a:rPr lang="en-GB" sz="2800" dirty="0" err="1">
                <a:latin typeface="Preeti" pitchFamily="2" charset="0"/>
              </a:rPr>
              <a:t>ldlt</a:t>
            </a:r>
            <a:r>
              <a:rPr lang="en-GB" sz="2800" dirty="0">
                <a:latin typeface="Preeti" pitchFamily="2" charset="0"/>
              </a:rPr>
              <a:t> u7g </a:t>
            </a:r>
            <a:r>
              <a:rPr lang="en-GB" sz="2800" dirty="0" err="1">
                <a:latin typeface="Preeti" pitchFamily="2" charset="0"/>
              </a:rPr>
              <a:t>ul</a:t>
            </a:r>
            <a:r>
              <a:rPr lang="en-GB" sz="2800" dirty="0">
                <a:latin typeface="Preeti" pitchFamily="2" charset="0"/>
              </a:rPr>
              <a:t>/</a:t>
            </a:r>
            <a:r>
              <a:rPr lang="en-GB" sz="2800" dirty="0" err="1">
                <a:latin typeface="Preeti" pitchFamily="2" charset="0"/>
              </a:rPr>
              <a:t>Psf</a:t>
            </a:r>
            <a:r>
              <a:rPr lang="en-GB" sz="2800" dirty="0">
                <a:latin typeface="Preeti" pitchFamily="2" charset="0"/>
              </a:rPr>
              <a:t>] 5 . z}</a:t>
            </a:r>
            <a:r>
              <a:rPr lang="en-GB" sz="2800" dirty="0" err="1">
                <a:latin typeface="Preeti" pitchFamily="2" charset="0"/>
              </a:rPr>
              <a:t>lIfs</a:t>
            </a:r>
            <a:r>
              <a:rPr lang="en-GB" sz="2800" dirty="0">
                <a:latin typeface="Preeti" pitchFamily="2" charset="0"/>
              </a:rPr>
              <a:t> ;'</a:t>
            </a:r>
            <a:r>
              <a:rPr lang="en-GB" sz="2800" dirty="0" err="1">
                <a:latin typeface="Preeti" pitchFamily="2" charset="0"/>
              </a:rPr>
              <a:t>wf</a:t>
            </a:r>
            <a:r>
              <a:rPr lang="en-GB" sz="2800" dirty="0">
                <a:latin typeface="Preeti" pitchFamily="2" charset="0"/>
              </a:rPr>
              <a:t>/sf] </a:t>
            </a:r>
            <a:r>
              <a:rPr lang="en-GB" sz="2800" dirty="0" err="1">
                <a:latin typeface="Preeti" pitchFamily="2" charset="0"/>
              </a:rPr>
              <a:t>nflu</a:t>
            </a:r>
            <a:r>
              <a:rPr lang="en-GB" sz="2800" dirty="0">
                <a:latin typeface="Preeti" pitchFamily="2" charset="0"/>
              </a:rPr>
              <a:t> </a:t>
            </a:r>
            <a:r>
              <a:rPr lang="en-GB" sz="2800" dirty="0" err="1">
                <a:latin typeface="Preeti" pitchFamily="2" charset="0"/>
              </a:rPr>
              <a:t>gu</a:t>
            </a:r>
            <a:r>
              <a:rPr lang="en-GB" sz="2800" dirty="0">
                <a:latin typeface="Preeti" pitchFamily="2" charset="0"/>
              </a:rPr>
              <a:t>/ </a:t>
            </a:r>
            <a:r>
              <a:rPr lang="en-GB" sz="2800" dirty="0" err="1">
                <a:latin typeface="Preeti" pitchFamily="2" charset="0"/>
              </a:rPr>
              <a:t>sfo</a:t>
            </a:r>
            <a:r>
              <a:rPr lang="en-GB" sz="2800" dirty="0">
                <a:latin typeface="Preeti" pitchFamily="2" charset="0"/>
              </a:rPr>
              <a:t>{</a:t>
            </a:r>
            <a:r>
              <a:rPr lang="en-GB" sz="2800" dirty="0" err="1">
                <a:latin typeface="Preeti" pitchFamily="2" charset="0"/>
              </a:rPr>
              <a:t>kflnsfsf</a:t>
            </a:r>
            <a:r>
              <a:rPr lang="en-GB" sz="2800" dirty="0">
                <a:latin typeface="Preeti" pitchFamily="2" charset="0"/>
              </a:rPr>
              <a:t>] ( </a:t>
            </a:r>
            <a:r>
              <a:rPr lang="en-GB" sz="2800" dirty="0" err="1">
                <a:latin typeface="Preeti" pitchFamily="2" charset="0"/>
              </a:rPr>
              <a:t>a'b</a:t>
            </a:r>
            <a:r>
              <a:rPr lang="en-GB" sz="2800" dirty="0">
                <a:latin typeface="Preeti" pitchFamily="2" charset="0"/>
              </a:rPr>
              <a:t>] </a:t>
            </a:r>
            <a:r>
              <a:rPr lang="en-GB" sz="2800" dirty="0" err="1">
                <a:latin typeface="Preeti" pitchFamily="2" charset="0"/>
              </a:rPr>
              <a:t>lgb</a:t>
            </a:r>
            <a:r>
              <a:rPr lang="en-GB" sz="2800" dirty="0">
                <a:latin typeface="Preeti" pitchFamily="2" charset="0"/>
              </a:rPr>
              <a:t>]{</a:t>
            </a:r>
            <a:r>
              <a:rPr lang="en-GB" sz="2800" dirty="0" err="1">
                <a:latin typeface="Preeti" pitchFamily="2" charset="0"/>
              </a:rPr>
              <a:t>zg</a:t>
            </a:r>
            <a:r>
              <a:rPr lang="en-GB" sz="2800" dirty="0">
                <a:latin typeface="Preeti" pitchFamily="2" charset="0"/>
              </a:rPr>
              <a:t> </a:t>
            </a:r>
            <a:r>
              <a:rPr lang="en-GB" sz="2800" dirty="0" err="1">
                <a:latin typeface="Preeti" pitchFamily="2" charset="0"/>
              </a:rPr>
              <a:t>sfof</a:t>
            </a:r>
            <a:r>
              <a:rPr lang="en-GB" sz="2800" dirty="0">
                <a:latin typeface="Preeti" pitchFamily="2" charset="0"/>
              </a:rPr>
              <a:t>{</a:t>
            </a:r>
            <a:r>
              <a:rPr lang="en-GB" sz="2800" dirty="0" err="1">
                <a:latin typeface="Preeti" pitchFamily="2" charset="0"/>
              </a:rPr>
              <a:t>Gjog</a:t>
            </a:r>
            <a:r>
              <a:rPr lang="en-GB" sz="2800" dirty="0">
                <a:latin typeface="Preeti" pitchFamily="2" charset="0"/>
              </a:rPr>
              <a:t> </a:t>
            </a:r>
            <a:r>
              <a:rPr lang="en-GB" sz="2800" dirty="0" err="1">
                <a:latin typeface="Preeti" pitchFamily="2" charset="0"/>
              </a:rPr>
              <a:t>ul</a:t>
            </a:r>
            <a:r>
              <a:rPr lang="en-GB" sz="2800" dirty="0">
                <a:latin typeface="Preeti" pitchFamily="2" charset="0"/>
              </a:rPr>
              <a:t>/</a:t>
            </a:r>
            <a:r>
              <a:rPr lang="en-GB" sz="2800" dirty="0" err="1">
                <a:latin typeface="Preeti" pitchFamily="2" charset="0"/>
              </a:rPr>
              <a:t>Psf</a:t>
            </a:r>
            <a:r>
              <a:rPr lang="en-GB" sz="2800" dirty="0">
                <a:latin typeface="Preeti" pitchFamily="2" charset="0"/>
              </a:rPr>
              <a:t>] 5 .</a:t>
            </a:r>
            <a:endParaRPr lang="en-US" sz="2800" dirty="0">
              <a:latin typeface="Preeti" pitchFamily="2" charset="0"/>
            </a:endParaRPr>
          </a:p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en-GB" sz="2800" dirty="0" err="1">
                <a:latin typeface="Preeti" pitchFamily="2" charset="0"/>
              </a:rPr>
              <a:t>ljb</a:t>
            </a:r>
            <a:r>
              <a:rPr lang="en-GB" sz="2800" dirty="0">
                <a:latin typeface="Preeti" pitchFamily="2" charset="0"/>
              </a:rPr>
              <a:t>\</a:t>
            </a:r>
            <a:r>
              <a:rPr lang="en-GB" sz="2800" dirty="0" err="1">
                <a:latin typeface="Preeti" pitchFamily="2" charset="0"/>
              </a:rPr>
              <a:t>ofno</a:t>
            </a:r>
            <a:r>
              <a:rPr lang="en-GB" sz="2800" dirty="0">
                <a:latin typeface="Preeti" pitchFamily="2" charset="0"/>
              </a:rPr>
              <a:t> </a:t>
            </a:r>
            <a:r>
              <a:rPr lang="en-GB" sz="2800" dirty="0" err="1">
                <a:latin typeface="Preeti" pitchFamily="2" charset="0"/>
              </a:rPr>
              <a:t>ef</a:t>
            </a:r>
            <a:r>
              <a:rPr lang="en-GB" sz="2800" dirty="0">
                <a:latin typeface="Preeti" pitchFamily="2" charset="0"/>
              </a:rPr>
              <a:t>}</a:t>
            </a:r>
            <a:r>
              <a:rPr lang="en-GB" sz="2800" dirty="0" err="1">
                <a:latin typeface="Preeti" pitchFamily="2" charset="0"/>
              </a:rPr>
              <a:t>lts</a:t>
            </a:r>
            <a:r>
              <a:rPr lang="en-GB" sz="2800" dirty="0">
                <a:latin typeface="Preeti" pitchFamily="2" charset="0"/>
              </a:rPr>
              <a:t> ;'</a:t>
            </a:r>
            <a:r>
              <a:rPr lang="en-GB" sz="2800" dirty="0" err="1">
                <a:latin typeface="Preeti" pitchFamily="2" charset="0"/>
              </a:rPr>
              <a:t>wf</a:t>
            </a:r>
            <a:r>
              <a:rPr lang="en-GB" sz="2800" dirty="0">
                <a:latin typeface="Preeti" pitchFamily="2" charset="0"/>
              </a:rPr>
              <a:t>/sf] </a:t>
            </a:r>
            <a:r>
              <a:rPr lang="en-GB" sz="2800" dirty="0" err="1">
                <a:latin typeface="Preeti" pitchFamily="2" charset="0"/>
              </a:rPr>
              <a:t>nflu</a:t>
            </a:r>
            <a:r>
              <a:rPr lang="en-GB" sz="2800" dirty="0">
                <a:latin typeface="Preeti" pitchFamily="2" charset="0"/>
              </a:rPr>
              <a:t> </a:t>
            </a:r>
            <a:r>
              <a:rPr lang="en-GB" sz="2800" dirty="0" err="1">
                <a:latin typeface="Preeti" pitchFamily="2" charset="0"/>
              </a:rPr>
              <a:t>jh</a:t>
            </a:r>
            <a:r>
              <a:rPr lang="en-GB" sz="2800" dirty="0">
                <a:latin typeface="Preeti" pitchFamily="2" charset="0"/>
              </a:rPr>
              <a:t>]6 </a:t>
            </a:r>
            <a:r>
              <a:rPr lang="en-GB" sz="2800" dirty="0" err="1">
                <a:latin typeface="Preeti" pitchFamily="2" charset="0"/>
              </a:rPr>
              <a:t>ljlgof</a:t>
            </a:r>
            <a:r>
              <a:rPr lang="en-GB" sz="2800" dirty="0">
                <a:latin typeface="Preeti" pitchFamily="2" charset="0"/>
              </a:rPr>
              <a:t>]hg </a:t>
            </a:r>
            <a:r>
              <a:rPr lang="en-GB" sz="2800" dirty="0" err="1">
                <a:latin typeface="Preeti" pitchFamily="2" charset="0"/>
              </a:rPr>
              <a:t>ul</a:t>
            </a:r>
            <a:r>
              <a:rPr lang="en-GB" sz="2800" dirty="0">
                <a:latin typeface="Preeti" pitchFamily="2" charset="0"/>
              </a:rPr>
              <a:t>/</a:t>
            </a:r>
            <a:r>
              <a:rPr lang="en-GB" sz="2800" dirty="0" err="1">
                <a:latin typeface="Preeti" pitchFamily="2" charset="0"/>
              </a:rPr>
              <a:t>Psf</a:t>
            </a:r>
            <a:r>
              <a:rPr lang="en-GB" sz="2800" dirty="0">
                <a:latin typeface="Preeti" pitchFamily="2" charset="0"/>
              </a:rPr>
              <a:t>] 5 .</a:t>
            </a:r>
            <a:endParaRPr lang="en-US" sz="2800" dirty="0">
              <a:latin typeface="Preeti" pitchFamily="2" charset="0"/>
            </a:endParaRPr>
          </a:p>
          <a:p>
            <a:pPr marL="457200" lvl="0" indent="-457200" algn="just">
              <a:buFont typeface="Arial" panose="020B0604020202020204" pitchFamily="34" charset="0"/>
              <a:buChar char="•"/>
            </a:pPr>
            <a:endParaRPr lang="en-GB" sz="2800" dirty="0">
              <a:latin typeface="Preeti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92567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707252-611D-4027-B25D-E6B75D7F5075}" type="slidenum">
              <a:rPr lang="en-US" altLang="en-US" smtClean="0"/>
              <a:pPr>
                <a:defRPr/>
              </a:pPr>
              <a:t>16</a:t>
            </a:fld>
            <a:endParaRPr lang="en-US" altLang="en-US"/>
          </a:p>
        </p:txBody>
      </p:sp>
      <p:sp>
        <p:nvSpPr>
          <p:cNvPr id="2" name="Rectangle 1"/>
          <p:cNvSpPr/>
          <p:nvPr/>
        </p:nvSpPr>
        <p:spPr>
          <a:xfrm>
            <a:off x="-35860" y="122439"/>
            <a:ext cx="9713259" cy="7066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005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en-US" sz="3000" dirty="0">
              <a:effectLst/>
              <a:latin typeface="Preeti" pitchFamily="2" charset="0"/>
              <a:ea typeface="Calibri" panose="020F0502020204030204" pitchFamily="34" charset="0"/>
              <a:cs typeface="Mangal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1616" y="168606"/>
            <a:ext cx="9718183" cy="6463308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just"/>
            <a:r>
              <a:rPr lang="en-GB" sz="2800" b="1" u="sng" dirty="0" err="1">
                <a:latin typeface="Preeti" pitchFamily="2" charset="0"/>
              </a:rPr>
              <a:t>lzIff</a:t>
            </a:r>
            <a:r>
              <a:rPr lang="en-GB" sz="2800" b="1" u="sng" dirty="0">
                <a:latin typeface="Preeti" pitchFamily="2" charset="0"/>
              </a:rPr>
              <a:t>, </a:t>
            </a:r>
            <a:r>
              <a:rPr lang="en-GB" sz="2800" b="1" u="sng" dirty="0" err="1">
                <a:latin typeface="Preeti" pitchFamily="2" charset="0"/>
              </a:rPr>
              <a:t>o'jf</a:t>
            </a:r>
            <a:r>
              <a:rPr lang="en-GB" sz="2800" b="1" u="sng" dirty="0">
                <a:latin typeface="Preeti" pitchFamily="2" charset="0"/>
              </a:rPr>
              <a:t> </a:t>
            </a:r>
            <a:r>
              <a:rPr lang="en-GB" sz="2800" b="1" u="sng" dirty="0" err="1">
                <a:latin typeface="Preeti" pitchFamily="2" charset="0"/>
              </a:rPr>
              <a:t>tyf</a:t>
            </a:r>
            <a:r>
              <a:rPr lang="en-GB" sz="2800" b="1" u="sng" dirty="0">
                <a:latin typeface="Preeti" pitchFamily="2" charset="0"/>
              </a:rPr>
              <a:t> v]</a:t>
            </a:r>
            <a:r>
              <a:rPr lang="en-GB" sz="2800" b="1" u="sng" dirty="0" err="1">
                <a:latin typeface="Preeti" pitchFamily="2" charset="0"/>
              </a:rPr>
              <a:t>ns'b</a:t>
            </a:r>
            <a:r>
              <a:rPr lang="en-GB" sz="2800" b="1" u="sng" dirty="0">
                <a:latin typeface="Preeti" pitchFamily="2" charset="0"/>
              </a:rPr>
              <a:t> </a:t>
            </a:r>
            <a:r>
              <a:rPr lang="en-GB" sz="2800" b="1" u="sng" dirty="0" err="1">
                <a:latin typeface="Preeti" pitchFamily="2" charset="0"/>
              </a:rPr>
              <a:t>tkm</a:t>
            </a:r>
            <a:r>
              <a:rPr lang="en-GB" sz="2800" b="1" u="sng" dirty="0" smtClean="0">
                <a:latin typeface="Preeti" pitchFamily="2" charset="0"/>
              </a:rPr>
              <a:t>{</a:t>
            </a:r>
            <a:endParaRPr lang="en-GB" sz="2800" u="sng" dirty="0" smtClean="0">
              <a:latin typeface="Preeti" pitchFamily="2" charset="0"/>
            </a:endParaRPr>
          </a:p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en-GB" sz="2600" dirty="0" err="1" smtClean="0">
                <a:latin typeface="Preeti" pitchFamily="2" charset="0"/>
              </a:rPr>
              <a:t>lzIfssf</a:t>
            </a:r>
            <a:r>
              <a:rPr lang="en-GB" sz="2600" dirty="0">
                <a:latin typeface="Preeti" pitchFamily="2" charset="0"/>
              </a:rPr>
              <a:t>] k]</a:t>
            </a:r>
            <a:r>
              <a:rPr lang="en-GB" sz="2600" dirty="0" err="1">
                <a:latin typeface="Preeti" pitchFamily="2" charset="0"/>
              </a:rPr>
              <a:t>zfut</a:t>
            </a:r>
            <a:r>
              <a:rPr lang="en-GB" sz="2600" dirty="0">
                <a:latin typeface="Preeti" pitchFamily="2" charset="0"/>
              </a:rPr>
              <a:t> </a:t>
            </a:r>
            <a:r>
              <a:rPr lang="en-GB" sz="2600" dirty="0" err="1">
                <a:latin typeface="Preeti" pitchFamily="2" charset="0"/>
              </a:rPr>
              <a:t>Ifdtf</a:t>
            </a:r>
            <a:r>
              <a:rPr lang="en-GB" sz="2600" dirty="0">
                <a:latin typeface="Preeti" pitchFamily="2" charset="0"/>
              </a:rPr>
              <a:t> </a:t>
            </a:r>
            <a:r>
              <a:rPr lang="en-GB" sz="2600" dirty="0" err="1">
                <a:latin typeface="Preeti" pitchFamily="2" charset="0"/>
              </a:rPr>
              <a:t>ljsf</a:t>
            </a:r>
            <a:r>
              <a:rPr lang="en-GB" sz="2600" dirty="0">
                <a:latin typeface="Preeti" pitchFamily="2" charset="0"/>
              </a:rPr>
              <a:t>; </a:t>
            </a:r>
            <a:r>
              <a:rPr lang="en-GB" sz="2600" dirty="0" err="1">
                <a:latin typeface="Preeti" pitchFamily="2" charset="0"/>
              </a:rPr>
              <a:t>sfo</a:t>
            </a:r>
            <a:r>
              <a:rPr lang="en-GB" sz="2600" dirty="0">
                <a:latin typeface="Preeti" pitchFamily="2" charset="0"/>
              </a:rPr>
              <a:t>{</a:t>
            </a:r>
            <a:r>
              <a:rPr lang="en-GB" sz="2600" dirty="0" err="1">
                <a:latin typeface="Preeti" pitchFamily="2" charset="0"/>
              </a:rPr>
              <a:t>qmdsf</a:t>
            </a:r>
            <a:r>
              <a:rPr lang="en-GB" sz="2600" dirty="0">
                <a:latin typeface="Preeti" pitchFamily="2" charset="0"/>
              </a:rPr>
              <a:t>] ;~</a:t>
            </a:r>
            <a:r>
              <a:rPr lang="en-GB" sz="2600" dirty="0" err="1">
                <a:latin typeface="Preeti" pitchFamily="2" charset="0"/>
              </a:rPr>
              <a:t>rfng</a:t>
            </a:r>
            <a:r>
              <a:rPr lang="en-GB" sz="2600" dirty="0">
                <a:latin typeface="Preeti" pitchFamily="2" charset="0"/>
              </a:rPr>
              <a:t> </a:t>
            </a:r>
            <a:r>
              <a:rPr lang="en-GB" sz="2600" dirty="0" err="1">
                <a:latin typeface="Preeti" pitchFamily="2" charset="0"/>
              </a:rPr>
              <a:t>ul</a:t>
            </a:r>
            <a:r>
              <a:rPr lang="en-GB" sz="2600" dirty="0">
                <a:latin typeface="Preeti" pitchFamily="2" charset="0"/>
              </a:rPr>
              <a:t>/</a:t>
            </a:r>
            <a:r>
              <a:rPr lang="en-GB" sz="2600" dirty="0" err="1">
                <a:latin typeface="Preeti" pitchFamily="2" charset="0"/>
              </a:rPr>
              <a:t>Psf</a:t>
            </a:r>
            <a:r>
              <a:rPr lang="en-GB" sz="2600" dirty="0">
                <a:latin typeface="Preeti" pitchFamily="2" charset="0"/>
              </a:rPr>
              <a:t>] 5 .</a:t>
            </a:r>
            <a:endParaRPr lang="en-US" sz="2600" dirty="0">
              <a:latin typeface="Preeti" pitchFamily="2" charset="0"/>
            </a:endParaRPr>
          </a:p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en-GB" sz="2600" dirty="0" err="1">
                <a:latin typeface="Preeti" pitchFamily="2" charset="0"/>
              </a:rPr>
              <a:t>gu</a:t>
            </a:r>
            <a:r>
              <a:rPr lang="en-GB" sz="2600" dirty="0">
                <a:latin typeface="Preeti" pitchFamily="2" charset="0"/>
              </a:rPr>
              <a:t>/</a:t>
            </a:r>
            <a:r>
              <a:rPr lang="en-GB" sz="2600" dirty="0" err="1">
                <a:latin typeface="Preeti" pitchFamily="2" charset="0"/>
              </a:rPr>
              <a:t>kflnsf</a:t>
            </a:r>
            <a:r>
              <a:rPr lang="en-GB" sz="2600" dirty="0">
                <a:latin typeface="Preeti" pitchFamily="2" charset="0"/>
              </a:rPr>
              <a:t> </a:t>
            </a:r>
            <a:r>
              <a:rPr lang="en-GB" sz="2600" dirty="0" err="1">
                <a:latin typeface="Preeti" pitchFamily="2" charset="0"/>
              </a:rPr>
              <a:t>cfkm</a:t>
            </a:r>
            <a:r>
              <a:rPr lang="en-GB" sz="2600" dirty="0">
                <a:latin typeface="Preeti" pitchFamily="2" charset="0"/>
              </a:rPr>
              <a:t>}n] c:yfoL s/f/ </a:t>
            </a:r>
            <a:r>
              <a:rPr lang="en-GB" sz="2600" dirty="0" err="1">
                <a:latin typeface="Preeti" pitchFamily="2" charset="0"/>
              </a:rPr>
              <a:t>lzIfs</a:t>
            </a:r>
            <a:r>
              <a:rPr lang="en-GB" sz="2600" dirty="0">
                <a:latin typeface="Preeti" pitchFamily="2" charset="0"/>
              </a:rPr>
              <a:t> </a:t>
            </a:r>
            <a:r>
              <a:rPr lang="en-GB" sz="2600" dirty="0" err="1">
                <a:latin typeface="Preeti" pitchFamily="2" charset="0"/>
              </a:rPr>
              <a:t>lgo'lQmsf</a:t>
            </a:r>
            <a:r>
              <a:rPr lang="en-GB" sz="2600" dirty="0">
                <a:latin typeface="Preeti" pitchFamily="2" charset="0"/>
              </a:rPr>
              <a:t> </a:t>
            </a:r>
            <a:r>
              <a:rPr lang="en-GB" sz="2600" dirty="0" err="1">
                <a:latin typeface="Preeti" pitchFamily="2" charset="0"/>
              </a:rPr>
              <a:t>nflu</a:t>
            </a:r>
            <a:r>
              <a:rPr lang="en-GB" sz="2600" dirty="0">
                <a:latin typeface="Preeti" pitchFamily="2" charset="0"/>
              </a:rPr>
              <a:t> </a:t>
            </a:r>
            <a:r>
              <a:rPr lang="en-GB" sz="2600" dirty="0" err="1">
                <a:latin typeface="Preeti" pitchFamily="2" charset="0"/>
              </a:rPr>
              <a:t>cfjZos</a:t>
            </a:r>
            <a:r>
              <a:rPr lang="en-GB" sz="2600" dirty="0">
                <a:latin typeface="Preeti" pitchFamily="2" charset="0"/>
              </a:rPr>
              <a:t> </a:t>
            </a:r>
            <a:r>
              <a:rPr lang="en-GB" sz="2600" dirty="0" err="1">
                <a:latin typeface="Preeti" pitchFamily="2" charset="0"/>
              </a:rPr>
              <a:t>ljifo</a:t>
            </a:r>
            <a:r>
              <a:rPr lang="en-GB" sz="2600" dirty="0">
                <a:latin typeface="Preeti" pitchFamily="2" charset="0"/>
              </a:rPr>
              <a:t> </a:t>
            </a:r>
            <a:r>
              <a:rPr lang="en-GB" sz="2600" dirty="0" err="1">
                <a:latin typeface="Preeti" pitchFamily="2" charset="0"/>
              </a:rPr>
              <a:t>ljz</a:t>
            </a:r>
            <a:r>
              <a:rPr lang="en-GB" sz="2600" dirty="0">
                <a:latin typeface="Preeti" pitchFamily="2" charset="0"/>
              </a:rPr>
              <a:t>]if1sf] /f]:6/ </a:t>
            </a:r>
            <a:r>
              <a:rPr lang="en-GB" sz="2600" dirty="0" err="1">
                <a:latin typeface="Preeti" pitchFamily="2" charset="0"/>
              </a:rPr>
              <a:t>tof</a:t>
            </a:r>
            <a:r>
              <a:rPr lang="en-GB" sz="2600" dirty="0">
                <a:latin typeface="Preeti" pitchFamily="2" charset="0"/>
              </a:rPr>
              <a:t>/ </a:t>
            </a:r>
            <a:r>
              <a:rPr lang="en-GB" sz="2600" dirty="0" err="1">
                <a:latin typeface="Preeti" pitchFamily="2" charset="0"/>
              </a:rPr>
              <a:t>ul</a:t>
            </a:r>
            <a:r>
              <a:rPr lang="en-GB" sz="2600" dirty="0">
                <a:latin typeface="Preeti" pitchFamily="2" charset="0"/>
              </a:rPr>
              <a:t>/</a:t>
            </a:r>
            <a:r>
              <a:rPr lang="en-GB" sz="2600" dirty="0" err="1">
                <a:latin typeface="Preeti" pitchFamily="2" charset="0"/>
              </a:rPr>
              <a:t>Psf</a:t>
            </a:r>
            <a:r>
              <a:rPr lang="en-GB" sz="2600" dirty="0">
                <a:latin typeface="Preeti" pitchFamily="2" charset="0"/>
              </a:rPr>
              <a:t>] 5 . </a:t>
            </a:r>
            <a:endParaRPr lang="en-US" sz="2600" dirty="0">
              <a:latin typeface="Preeti" pitchFamily="2" charset="0"/>
            </a:endParaRPr>
          </a:p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en-GB" sz="2600" dirty="0" err="1">
                <a:latin typeface="Preeti" pitchFamily="2" charset="0"/>
              </a:rPr>
              <a:t>gu</a:t>
            </a:r>
            <a:r>
              <a:rPr lang="en-GB" sz="2600" dirty="0">
                <a:latin typeface="Preeti" pitchFamily="2" charset="0"/>
              </a:rPr>
              <a:t>/ If]q </a:t>
            </a:r>
            <a:r>
              <a:rPr lang="en-GB" sz="2600" dirty="0" err="1">
                <a:latin typeface="Preeti" pitchFamily="2" charset="0"/>
              </a:rPr>
              <a:t>leq</a:t>
            </a:r>
            <a:r>
              <a:rPr lang="en-GB" sz="2600" dirty="0">
                <a:latin typeface="Preeti" pitchFamily="2" charset="0"/>
              </a:rPr>
              <a:t> ;~</a:t>
            </a:r>
            <a:r>
              <a:rPr lang="en-GB" sz="2600" dirty="0" err="1">
                <a:latin typeface="Preeti" pitchFamily="2" charset="0"/>
              </a:rPr>
              <a:t>rflnt</a:t>
            </a:r>
            <a:r>
              <a:rPr lang="en-GB" sz="2600" dirty="0">
                <a:latin typeface="Preeti" pitchFamily="2" charset="0"/>
              </a:rPr>
              <a:t> </a:t>
            </a:r>
            <a:r>
              <a:rPr lang="en-GB" sz="2600" dirty="0" err="1">
                <a:latin typeface="Preeti" pitchFamily="2" charset="0"/>
              </a:rPr>
              <a:t>ljb</a:t>
            </a:r>
            <a:r>
              <a:rPr lang="en-GB" sz="2600" dirty="0">
                <a:latin typeface="Preeti" pitchFamily="2" charset="0"/>
              </a:rPr>
              <a:t>\</a:t>
            </a:r>
            <a:r>
              <a:rPr lang="en-GB" sz="2600" dirty="0" err="1">
                <a:latin typeface="Preeti" pitchFamily="2" charset="0"/>
              </a:rPr>
              <a:t>ofnodf</a:t>
            </a:r>
            <a:r>
              <a:rPr lang="en-GB" sz="2600" dirty="0">
                <a:latin typeface="Preeti" pitchFamily="2" charset="0"/>
              </a:rPr>
              <a:t> </a:t>
            </a:r>
            <a:r>
              <a:rPr lang="en-GB" sz="2600" dirty="0" err="1">
                <a:latin typeface="Preeti" pitchFamily="2" charset="0"/>
              </a:rPr>
              <a:t>cWoog</a:t>
            </a:r>
            <a:r>
              <a:rPr lang="en-GB" sz="2600" dirty="0">
                <a:latin typeface="Preeti" pitchFamily="2" charset="0"/>
              </a:rPr>
              <a:t>/t </a:t>
            </a:r>
            <a:r>
              <a:rPr lang="en-GB" sz="2600" dirty="0" err="1">
                <a:latin typeface="Preeti" pitchFamily="2" charset="0"/>
              </a:rPr>
              <a:t>ljb</a:t>
            </a:r>
            <a:r>
              <a:rPr lang="en-GB" sz="2600" dirty="0">
                <a:latin typeface="Preeti" pitchFamily="2" charset="0"/>
              </a:rPr>
              <a:t>\</a:t>
            </a:r>
            <a:r>
              <a:rPr lang="en-GB" sz="2600" dirty="0" err="1">
                <a:latin typeface="Preeti" pitchFamily="2" charset="0"/>
              </a:rPr>
              <a:t>ofyL</a:t>
            </a:r>
            <a:r>
              <a:rPr lang="en-GB" sz="2600" dirty="0">
                <a:latin typeface="Preeti" pitchFamily="2" charset="0"/>
              </a:rPr>
              <a:t>{{</a:t>
            </a:r>
            <a:r>
              <a:rPr lang="en-GB" sz="2600" dirty="0" err="1">
                <a:latin typeface="Preeti" pitchFamily="2" charset="0"/>
              </a:rPr>
              <a:t>nfO</a:t>
            </a:r>
            <a:r>
              <a:rPr lang="en-GB" sz="2600" dirty="0">
                <a:latin typeface="Preeti" pitchFamily="2" charset="0"/>
              </a:rPr>
              <a:t>{ </a:t>
            </a:r>
            <a:r>
              <a:rPr lang="en-GB" sz="2600" dirty="0" err="1">
                <a:latin typeface="Preeti" pitchFamily="2" charset="0"/>
              </a:rPr>
              <a:t>cfFvf</a:t>
            </a:r>
            <a:r>
              <a:rPr lang="en-GB" sz="2600" dirty="0">
                <a:latin typeface="Preeti" pitchFamily="2" charset="0"/>
              </a:rPr>
              <a:t> kl/If0f </a:t>
            </a:r>
            <a:r>
              <a:rPr lang="en-GB" sz="2600" dirty="0" err="1">
                <a:latin typeface="Preeti" pitchFamily="2" charset="0"/>
              </a:rPr>
              <a:t>ul</a:t>
            </a:r>
            <a:r>
              <a:rPr lang="en-GB" sz="2600" dirty="0">
                <a:latin typeface="Preeti" pitchFamily="2" charset="0"/>
              </a:rPr>
              <a:t>/ </a:t>
            </a:r>
            <a:r>
              <a:rPr lang="en-GB" sz="2600" dirty="0" err="1">
                <a:latin typeface="Preeti" pitchFamily="2" charset="0"/>
              </a:rPr>
              <a:t>lgz'Ns</a:t>
            </a:r>
            <a:r>
              <a:rPr lang="en-GB" sz="2600" dirty="0">
                <a:latin typeface="Preeti" pitchFamily="2" charset="0"/>
              </a:rPr>
              <a:t> </a:t>
            </a:r>
            <a:r>
              <a:rPr lang="en-GB" sz="2600" dirty="0" err="1">
                <a:latin typeface="Preeti" pitchFamily="2" charset="0"/>
              </a:rPr>
              <a:t>rZdfsf</a:t>
            </a:r>
            <a:r>
              <a:rPr lang="en-GB" sz="2600" dirty="0">
                <a:latin typeface="Preeti" pitchFamily="2" charset="0"/>
              </a:rPr>
              <a:t>] </a:t>
            </a:r>
            <a:r>
              <a:rPr lang="en-GB" sz="2600" dirty="0" err="1">
                <a:latin typeface="Preeti" pitchFamily="2" charset="0"/>
              </a:rPr>
              <a:t>Joj:yf</a:t>
            </a:r>
            <a:r>
              <a:rPr lang="en-GB" sz="2600" dirty="0">
                <a:latin typeface="Preeti" pitchFamily="2" charset="0"/>
              </a:rPr>
              <a:t> / 5fqf a}s </a:t>
            </a:r>
            <a:r>
              <a:rPr lang="en-GB" sz="2600" dirty="0" err="1">
                <a:latin typeface="Preeti" pitchFamily="2" charset="0"/>
              </a:rPr>
              <a:t>vftf</a:t>
            </a:r>
            <a:r>
              <a:rPr lang="en-GB" sz="2600" dirty="0">
                <a:latin typeface="Preeti" pitchFamily="2" charset="0"/>
              </a:rPr>
              <a:t> ;~</a:t>
            </a:r>
            <a:r>
              <a:rPr lang="en-GB" sz="2600" dirty="0" err="1">
                <a:latin typeface="Preeti" pitchFamily="2" charset="0"/>
              </a:rPr>
              <a:t>rfngsf</a:t>
            </a:r>
            <a:r>
              <a:rPr lang="en-GB" sz="2600" dirty="0">
                <a:latin typeface="Preeti" pitchFamily="2" charset="0"/>
              </a:rPr>
              <a:t>] </a:t>
            </a:r>
            <a:r>
              <a:rPr lang="en-GB" sz="2600" dirty="0" err="1">
                <a:latin typeface="Preeti" pitchFamily="2" charset="0"/>
              </a:rPr>
              <a:t>nflu</a:t>
            </a:r>
            <a:r>
              <a:rPr lang="en-GB" sz="2600" dirty="0">
                <a:latin typeface="Preeti" pitchFamily="2" charset="0"/>
              </a:rPr>
              <a:t> </a:t>
            </a:r>
            <a:r>
              <a:rPr lang="en-GB" sz="2600" dirty="0" err="1">
                <a:latin typeface="Preeti" pitchFamily="2" charset="0"/>
              </a:rPr>
              <a:t>cg'bfg</a:t>
            </a:r>
            <a:r>
              <a:rPr lang="en-GB" sz="2600" dirty="0">
                <a:latin typeface="Preeti" pitchFamily="2" charset="0"/>
              </a:rPr>
              <a:t> </a:t>
            </a:r>
            <a:r>
              <a:rPr lang="en-GB" sz="2600" dirty="0" err="1">
                <a:latin typeface="Preeti" pitchFamily="2" charset="0"/>
              </a:rPr>
              <a:t>ljt</a:t>
            </a:r>
            <a:r>
              <a:rPr lang="en-GB" sz="2600" dirty="0">
                <a:latin typeface="Preeti" pitchFamily="2" charset="0"/>
              </a:rPr>
              <a:t>/0f </a:t>
            </a:r>
            <a:r>
              <a:rPr lang="en-GB" sz="2600" dirty="0" err="1">
                <a:latin typeface="Preeti" pitchFamily="2" charset="0"/>
              </a:rPr>
              <a:t>ul</a:t>
            </a:r>
            <a:r>
              <a:rPr lang="en-GB" sz="2600" dirty="0">
                <a:latin typeface="Preeti" pitchFamily="2" charset="0"/>
              </a:rPr>
              <a:t>/</a:t>
            </a:r>
            <a:r>
              <a:rPr lang="en-GB" sz="2600" dirty="0" err="1">
                <a:latin typeface="Preeti" pitchFamily="2" charset="0"/>
              </a:rPr>
              <a:t>Psf</a:t>
            </a:r>
            <a:r>
              <a:rPr lang="en-GB" sz="2600" dirty="0">
                <a:latin typeface="Preeti" pitchFamily="2" charset="0"/>
              </a:rPr>
              <a:t>] 5 .</a:t>
            </a:r>
            <a:endParaRPr lang="en-US" sz="2600" dirty="0">
              <a:latin typeface="Preeti" pitchFamily="2" charset="0"/>
            </a:endParaRPr>
          </a:p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en-GB" sz="2600" dirty="0" err="1">
                <a:latin typeface="Preeti" pitchFamily="2" charset="0"/>
              </a:rPr>
              <a:t>gu</a:t>
            </a:r>
            <a:r>
              <a:rPr lang="en-GB" sz="2600" dirty="0">
                <a:latin typeface="Preeti" pitchFamily="2" charset="0"/>
              </a:rPr>
              <a:t>/ If]q leqaf6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MBBS </a:t>
            </a:r>
            <a:r>
              <a:rPr lang="en-GB" sz="2600" dirty="0" err="1">
                <a:latin typeface="Preeti" pitchFamily="2" charset="0"/>
              </a:rPr>
              <a:t>cWoog</a:t>
            </a:r>
            <a:r>
              <a:rPr lang="en-GB" sz="2600" dirty="0">
                <a:latin typeface="Preeti" pitchFamily="2" charset="0"/>
              </a:rPr>
              <a:t> </a:t>
            </a:r>
            <a:r>
              <a:rPr lang="en-GB" sz="2600" dirty="0" err="1">
                <a:latin typeface="Preeti" pitchFamily="2" charset="0"/>
              </a:rPr>
              <a:t>ug</a:t>
            </a:r>
            <a:r>
              <a:rPr lang="en-GB" sz="2600" dirty="0">
                <a:latin typeface="Preeti" pitchFamily="2" charset="0"/>
              </a:rPr>
              <a:t>]{ </a:t>
            </a:r>
            <a:r>
              <a:rPr lang="en-GB" sz="2600" dirty="0" err="1">
                <a:latin typeface="Preeti" pitchFamily="2" charset="0"/>
              </a:rPr>
              <a:t>ul</a:t>
            </a:r>
            <a:r>
              <a:rPr lang="en-GB" sz="2600" dirty="0">
                <a:latin typeface="Preeti" pitchFamily="2" charset="0"/>
              </a:rPr>
              <a:t>/j </a:t>
            </a:r>
            <a:r>
              <a:rPr lang="en-GB" sz="2600" dirty="0" err="1">
                <a:latin typeface="Preeti" pitchFamily="2" charset="0"/>
              </a:rPr>
              <a:t>tyf</a:t>
            </a:r>
            <a:r>
              <a:rPr lang="en-GB" sz="2600" dirty="0">
                <a:latin typeface="Preeti" pitchFamily="2" charset="0"/>
              </a:rPr>
              <a:t> h]</a:t>
            </a:r>
            <a:r>
              <a:rPr lang="en-GB" sz="2600" dirty="0" err="1">
                <a:latin typeface="Preeti" pitchFamily="2" charset="0"/>
              </a:rPr>
              <a:t>xGbf</a:t>
            </a:r>
            <a:r>
              <a:rPr lang="en-GB" sz="2600" dirty="0">
                <a:latin typeface="Preeti" pitchFamily="2" charset="0"/>
              </a:rPr>
              <a:t>/ &amp; </a:t>
            </a:r>
            <a:r>
              <a:rPr lang="en-GB" sz="2600" dirty="0" err="1">
                <a:latin typeface="Preeti" pitchFamily="2" charset="0"/>
              </a:rPr>
              <a:t>ljb</a:t>
            </a:r>
            <a:r>
              <a:rPr lang="en-GB" sz="2600" dirty="0">
                <a:latin typeface="Preeti" pitchFamily="2" charset="0"/>
              </a:rPr>
              <a:t>\</a:t>
            </a:r>
            <a:r>
              <a:rPr lang="en-GB" sz="2600" dirty="0" err="1">
                <a:latin typeface="Preeti" pitchFamily="2" charset="0"/>
              </a:rPr>
              <a:t>ofyL</a:t>
            </a:r>
            <a:r>
              <a:rPr lang="en-GB" sz="2600" dirty="0">
                <a:latin typeface="Preeti" pitchFamily="2" charset="0"/>
              </a:rPr>
              <a:t>{{</a:t>
            </a:r>
            <a:r>
              <a:rPr lang="en-GB" sz="2600" dirty="0" err="1">
                <a:latin typeface="Preeti" pitchFamily="2" charset="0"/>
              </a:rPr>
              <a:t>nfO</a:t>
            </a:r>
            <a:r>
              <a:rPr lang="en-GB" sz="2600" dirty="0">
                <a:latin typeface="Preeti" pitchFamily="2" charset="0"/>
              </a:rPr>
              <a:t>{ 5fqj[</a:t>
            </a:r>
            <a:r>
              <a:rPr lang="en-GB" sz="2600" dirty="0" err="1">
                <a:latin typeface="Preeti" pitchFamily="2" charset="0"/>
              </a:rPr>
              <a:t>ltsf</a:t>
            </a:r>
            <a:r>
              <a:rPr lang="en-GB" sz="2600" dirty="0">
                <a:latin typeface="Preeti" pitchFamily="2" charset="0"/>
              </a:rPr>
              <a:t> </a:t>
            </a:r>
            <a:r>
              <a:rPr lang="en-GB" sz="2600" dirty="0" err="1">
                <a:latin typeface="Preeti" pitchFamily="2" charset="0"/>
              </a:rPr>
              <a:t>nflu</a:t>
            </a:r>
            <a:r>
              <a:rPr lang="en-GB" sz="2600" dirty="0">
                <a:latin typeface="Preeti" pitchFamily="2" charset="0"/>
              </a:rPr>
              <a:t> </a:t>
            </a:r>
            <a:r>
              <a:rPr lang="en-GB" sz="2600" dirty="0" err="1">
                <a:latin typeface="Preeti" pitchFamily="2" charset="0"/>
              </a:rPr>
              <a:t>hgxL</a:t>
            </a:r>
            <a:r>
              <a:rPr lang="en-GB" sz="2600" dirty="0">
                <a:latin typeface="Preeti" pitchFamily="2" charset="0"/>
              </a:rPr>
              <a:t> </a:t>
            </a:r>
            <a:r>
              <a:rPr lang="en-GB" sz="2600" dirty="0" err="1">
                <a:latin typeface="Preeti" pitchFamily="2" charset="0"/>
              </a:rPr>
              <a:t>aflif</a:t>
            </a:r>
            <a:r>
              <a:rPr lang="en-GB" sz="2600" dirty="0">
                <a:latin typeface="Preeti" pitchFamily="2" charset="0"/>
              </a:rPr>
              <a:t>{s ! </a:t>
            </a:r>
            <a:r>
              <a:rPr lang="en-GB" sz="2600" dirty="0" err="1">
                <a:latin typeface="Preeti" pitchFamily="2" charset="0"/>
              </a:rPr>
              <a:t>nfvdf</a:t>
            </a:r>
            <a:r>
              <a:rPr lang="en-GB" sz="2600" dirty="0">
                <a:latin typeface="Preeti" pitchFamily="2" charset="0"/>
              </a:rPr>
              <a:t> b/n] 5fqj[</a:t>
            </a:r>
            <a:r>
              <a:rPr lang="en-GB" sz="2600" dirty="0" err="1">
                <a:latin typeface="Preeti" pitchFamily="2" charset="0"/>
              </a:rPr>
              <a:t>lQ</a:t>
            </a:r>
            <a:r>
              <a:rPr lang="en-GB" sz="2600" dirty="0">
                <a:latin typeface="Preeti" pitchFamily="2" charset="0"/>
              </a:rPr>
              <a:t> </a:t>
            </a:r>
            <a:r>
              <a:rPr lang="en-GB" sz="2600" dirty="0" err="1">
                <a:latin typeface="Preeti" pitchFamily="2" charset="0"/>
              </a:rPr>
              <a:t>sfo</a:t>
            </a:r>
            <a:r>
              <a:rPr lang="en-GB" sz="2600" dirty="0">
                <a:latin typeface="Preeti" pitchFamily="2" charset="0"/>
              </a:rPr>
              <a:t>{</a:t>
            </a:r>
            <a:r>
              <a:rPr lang="en-GB" sz="2600" dirty="0" err="1">
                <a:latin typeface="Preeti" pitchFamily="2" charset="0"/>
              </a:rPr>
              <a:t>qmd</a:t>
            </a:r>
            <a:r>
              <a:rPr lang="en-GB" sz="2600" dirty="0">
                <a:latin typeface="Preeti" pitchFamily="2" charset="0"/>
              </a:rPr>
              <a:t> ;~</a:t>
            </a:r>
            <a:r>
              <a:rPr lang="en-GB" sz="2600" dirty="0" err="1">
                <a:latin typeface="Preeti" pitchFamily="2" charset="0"/>
              </a:rPr>
              <a:t>rfng</a:t>
            </a:r>
            <a:r>
              <a:rPr lang="en-GB" sz="2600" dirty="0">
                <a:latin typeface="Preeti" pitchFamily="2" charset="0"/>
              </a:rPr>
              <a:t> </a:t>
            </a:r>
            <a:r>
              <a:rPr lang="en-GB" sz="2600" dirty="0" err="1">
                <a:latin typeface="Preeti" pitchFamily="2" charset="0"/>
              </a:rPr>
              <a:t>ul</a:t>
            </a:r>
            <a:r>
              <a:rPr lang="en-GB" sz="2600" dirty="0">
                <a:latin typeface="Preeti" pitchFamily="2" charset="0"/>
              </a:rPr>
              <a:t>/</a:t>
            </a:r>
            <a:r>
              <a:rPr lang="en-GB" sz="2600" dirty="0" err="1">
                <a:latin typeface="Preeti" pitchFamily="2" charset="0"/>
              </a:rPr>
              <a:t>Psf</a:t>
            </a:r>
            <a:r>
              <a:rPr lang="en-GB" sz="2600" dirty="0">
                <a:latin typeface="Preeti" pitchFamily="2" charset="0"/>
              </a:rPr>
              <a:t>] 5 .</a:t>
            </a:r>
            <a:endParaRPr lang="en-US" sz="2600" dirty="0">
              <a:latin typeface="Preeti" pitchFamily="2" charset="0"/>
            </a:endParaRPr>
          </a:p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en-GB" sz="2600" dirty="0">
                <a:latin typeface="Preeti" pitchFamily="2" charset="0"/>
              </a:rPr>
              <a:t>z}</a:t>
            </a:r>
            <a:r>
              <a:rPr lang="en-GB" sz="2600" dirty="0" err="1">
                <a:latin typeface="Preeti" pitchFamily="2" charset="0"/>
              </a:rPr>
              <a:t>lIfs</a:t>
            </a:r>
            <a:r>
              <a:rPr lang="en-GB" sz="2600" dirty="0">
                <a:latin typeface="Preeti" pitchFamily="2" charset="0"/>
              </a:rPr>
              <a:t> ;'</a:t>
            </a:r>
            <a:r>
              <a:rPr lang="en-GB" sz="2600" dirty="0" err="1">
                <a:latin typeface="Preeti" pitchFamily="2" charset="0"/>
              </a:rPr>
              <a:t>wf</a:t>
            </a:r>
            <a:r>
              <a:rPr lang="en-GB" sz="2600" dirty="0">
                <a:latin typeface="Preeti" pitchFamily="2" charset="0"/>
              </a:rPr>
              <a:t>/sf ;</a:t>
            </a:r>
            <a:r>
              <a:rPr lang="en-GB" sz="2600" dirty="0" err="1">
                <a:latin typeface="Preeti" pitchFamily="2" charset="0"/>
              </a:rPr>
              <a:t>DjGwdf</a:t>
            </a:r>
            <a:r>
              <a:rPr lang="en-GB" sz="2600" dirty="0">
                <a:latin typeface="Preeti" pitchFamily="2" charset="0"/>
              </a:rPr>
              <a:t> </a:t>
            </a:r>
            <a:r>
              <a:rPr lang="en-GB" sz="2600" dirty="0" err="1">
                <a:latin typeface="Preeti" pitchFamily="2" charset="0"/>
              </a:rPr>
              <a:t>cfjZos</a:t>
            </a:r>
            <a:r>
              <a:rPr lang="en-GB" sz="2600" dirty="0">
                <a:latin typeface="Preeti" pitchFamily="2" charset="0"/>
              </a:rPr>
              <a:t> ;</a:t>
            </a:r>
            <a:r>
              <a:rPr lang="en-GB" sz="2600" dirty="0" err="1">
                <a:latin typeface="Preeti" pitchFamily="2" charset="0"/>
              </a:rPr>
              <a:t>Nnfx</a:t>
            </a:r>
            <a:r>
              <a:rPr lang="en-GB" sz="2600" dirty="0">
                <a:latin typeface="Preeti" pitchFamily="2" charset="0"/>
              </a:rPr>
              <a:t>, ;'</a:t>
            </a:r>
            <a:r>
              <a:rPr lang="en-GB" sz="2600" dirty="0" err="1">
                <a:latin typeface="Preeti" pitchFamily="2" charset="0"/>
              </a:rPr>
              <a:t>emfj</a:t>
            </a:r>
            <a:r>
              <a:rPr lang="en-GB" sz="2600" dirty="0">
                <a:latin typeface="Preeti" pitchFamily="2" charset="0"/>
              </a:rPr>
              <a:t> </a:t>
            </a:r>
            <a:r>
              <a:rPr lang="en-GB" sz="2600" dirty="0" err="1">
                <a:latin typeface="Preeti" pitchFamily="2" charset="0"/>
              </a:rPr>
              <a:t>k|fKt</a:t>
            </a:r>
            <a:r>
              <a:rPr lang="en-GB" sz="2600" dirty="0">
                <a:latin typeface="Preeti" pitchFamily="2" charset="0"/>
              </a:rPr>
              <a:t> </a:t>
            </a:r>
            <a:r>
              <a:rPr lang="en-GB" sz="2600" dirty="0" err="1">
                <a:latin typeface="Preeti" pitchFamily="2" charset="0"/>
              </a:rPr>
              <a:t>ug</a:t>
            </a:r>
            <a:r>
              <a:rPr lang="en-GB" sz="2600" dirty="0">
                <a:latin typeface="Preeti" pitchFamily="2" charset="0"/>
              </a:rPr>
              <a:t>{sf </a:t>
            </a:r>
            <a:r>
              <a:rPr lang="en-GB" sz="2600" dirty="0" err="1">
                <a:latin typeface="Preeti" pitchFamily="2" charset="0"/>
              </a:rPr>
              <a:t>nflz</a:t>
            </a:r>
            <a:r>
              <a:rPr lang="en-GB" sz="2600" dirty="0">
                <a:latin typeface="Preeti" pitchFamily="2" charset="0"/>
              </a:rPr>
              <a:t> </a:t>
            </a:r>
            <a:r>
              <a:rPr lang="en-GB" sz="2600" dirty="0" err="1">
                <a:latin typeface="Preeti" pitchFamily="2" charset="0"/>
              </a:rPr>
              <a:t>ljb</a:t>
            </a:r>
            <a:r>
              <a:rPr lang="en-GB" sz="2600" dirty="0">
                <a:latin typeface="Preeti" pitchFamily="2" charset="0"/>
              </a:rPr>
              <a:t>\</a:t>
            </a:r>
            <a:r>
              <a:rPr lang="en-GB" sz="2600" dirty="0" err="1">
                <a:latin typeface="Preeti" pitchFamily="2" charset="0"/>
              </a:rPr>
              <a:t>ofnosf</a:t>
            </a:r>
            <a:r>
              <a:rPr lang="en-GB" sz="2600" dirty="0">
                <a:latin typeface="Preeti" pitchFamily="2" charset="0"/>
              </a:rPr>
              <a:t> k| c </a:t>
            </a:r>
            <a:r>
              <a:rPr lang="en-GB" sz="2600" dirty="0" err="1">
                <a:latin typeface="Preeti" pitchFamily="2" charset="0"/>
              </a:rPr>
              <a:t>x?sf</a:t>
            </a:r>
            <a:r>
              <a:rPr lang="en-GB" sz="2600" dirty="0">
                <a:latin typeface="Preeti" pitchFamily="2" charset="0"/>
              </a:rPr>
              <a:t>] a}7s </a:t>
            </a:r>
            <a:r>
              <a:rPr lang="en-GB" sz="2600" dirty="0" err="1">
                <a:latin typeface="Preeti" pitchFamily="2" charset="0"/>
              </a:rPr>
              <a:t>sfo</a:t>
            </a:r>
            <a:r>
              <a:rPr lang="en-GB" sz="2600" dirty="0">
                <a:latin typeface="Preeti" pitchFamily="2" charset="0"/>
              </a:rPr>
              <a:t>{</a:t>
            </a:r>
            <a:r>
              <a:rPr lang="en-GB" sz="2600" dirty="0" err="1">
                <a:latin typeface="Preeti" pitchFamily="2" charset="0"/>
              </a:rPr>
              <a:t>zfnf</a:t>
            </a:r>
            <a:r>
              <a:rPr lang="en-GB" sz="2600" dirty="0">
                <a:latin typeface="Preeti" pitchFamily="2" charset="0"/>
              </a:rPr>
              <a:t> ;</a:t>
            </a:r>
            <a:r>
              <a:rPr lang="en-GB" sz="2600" dirty="0" err="1">
                <a:latin typeface="Preeti" pitchFamily="2" charset="0"/>
              </a:rPr>
              <a:t>DkGg</a:t>
            </a:r>
            <a:r>
              <a:rPr lang="en-GB" sz="2600" dirty="0">
                <a:latin typeface="Preeti" pitchFamily="2" charset="0"/>
              </a:rPr>
              <a:t> </a:t>
            </a:r>
            <a:r>
              <a:rPr lang="en-GB" sz="2600" dirty="0" err="1">
                <a:latin typeface="Preeti" pitchFamily="2" charset="0"/>
              </a:rPr>
              <a:t>ul</a:t>
            </a:r>
            <a:r>
              <a:rPr lang="en-GB" sz="2600" dirty="0">
                <a:latin typeface="Preeti" pitchFamily="2" charset="0"/>
              </a:rPr>
              <a:t>/</a:t>
            </a:r>
            <a:r>
              <a:rPr lang="en-GB" sz="2600" dirty="0" err="1">
                <a:latin typeface="Preeti" pitchFamily="2" charset="0"/>
              </a:rPr>
              <a:t>Psf</a:t>
            </a:r>
            <a:r>
              <a:rPr lang="en-GB" sz="2600" dirty="0">
                <a:latin typeface="Preeti" pitchFamily="2" charset="0"/>
              </a:rPr>
              <a:t>] 5 .</a:t>
            </a:r>
            <a:endParaRPr lang="en-US" sz="2600" dirty="0">
              <a:latin typeface="Preeti" pitchFamily="2" charset="0"/>
            </a:endParaRPr>
          </a:p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en-GB" sz="2600" dirty="0">
                <a:latin typeface="Preeti" pitchFamily="2" charset="0"/>
              </a:rPr>
              <a:t>j8f </a:t>
            </a:r>
            <a:r>
              <a:rPr lang="en-GB" sz="2600" dirty="0" err="1">
                <a:latin typeface="Preeti" pitchFamily="2" charset="0"/>
              </a:rPr>
              <a:t>lzIff</a:t>
            </a:r>
            <a:r>
              <a:rPr lang="en-GB" sz="2600" dirty="0">
                <a:latin typeface="Preeti" pitchFamily="2" charset="0"/>
              </a:rPr>
              <a:t> ;</a:t>
            </a:r>
            <a:r>
              <a:rPr lang="en-GB" sz="2600" dirty="0" err="1">
                <a:latin typeface="Preeti" pitchFamily="2" charset="0"/>
              </a:rPr>
              <a:t>ldlt</a:t>
            </a:r>
            <a:r>
              <a:rPr lang="en-GB" sz="2600" dirty="0">
                <a:latin typeface="Preeti" pitchFamily="2" charset="0"/>
              </a:rPr>
              <a:t>, </a:t>
            </a:r>
            <a:r>
              <a:rPr lang="en-GB" sz="2600" dirty="0" err="1">
                <a:latin typeface="Preeti" pitchFamily="2" charset="0"/>
              </a:rPr>
              <a:t>ljb</a:t>
            </a:r>
            <a:r>
              <a:rPr lang="en-GB" sz="2600" dirty="0">
                <a:latin typeface="Preeti" pitchFamily="2" charset="0"/>
              </a:rPr>
              <a:t>\</a:t>
            </a:r>
            <a:r>
              <a:rPr lang="en-GB" sz="2600" dirty="0" err="1">
                <a:latin typeface="Preeti" pitchFamily="2" charset="0"/>
              </a:rPr>
              <a:t>ofno</a:t>
            </a:r>
            <a:r>
              <a:rPr lang="en-GB" sz="2600" dirty="0">
                <a:latin typeface="Preeti" pitchFamily="2" charset="0"/>
              </a:rPr>
              <a:t> </a:t>
            </a:r>
            <a:r>
              <a:rPr lang="en-GB" sz="2600" dirty="0" err="1">
                <a:latin typeface="Preeti" pitchFamily="2" charset="0"/>
              </a:rPr>
              <a:t>Joj:yfkg</a:t>
            </a:r>
            <a:r>
              <a:rPr lang="en-GB" sz="2600" dirty="0">
                <a:latin typeface="Preeti" pitchFamily="2" charset="0"/>
              </a:rPr>
              <a:t> ;</a:t>
            </a:r>
            <a:r>
              <a:rPr lang="en-GB" sz="2600" dirty="0" err="1">
                <a:latin typeface="Preeti" pitchFamily="2" charset="0"/>
              </a:rPr>
              <a:t>ldltsf</a:t>
            </a:r>
            <a:r>
              <a:rPr lang="en-GB" sz="2600" dirty="0">
                <a:latin typeface="Preeti" pitchFamily="2" charset="0"/>
              </a:rPr>
              <a:t> </a:t>
            </a:r>
            <a:r>
              <a:rPr lang="en-GB" sz="2600" dirty="0" err="1">
                <a:latin typeface="Preeti" pitchFamily="2" charset="0"/>
              </a:rPr>
              <a:t>kbflwsf</a:t>
            </a:r>
            <a:r>
              <a:rPr lang="en-GB" sz="2600" dirty="0">
                <a:latin typeface="Preeti" pitchFamily="2" charset="0"/>
              </a:rPr>
              <a:t>/</a:t>
            </a:r>
            <a:r>
              <a:rPr lang="en-GB" sz="2600" dirty="0" err="1">
                <a:latin typeface="Preeti" pitchFamily="2" charset="0"/>
              </a:rPr>
              <a:t>Lx?sf</a:t>
            </a:r>
            <a:r>
              <a:rPr lang="en-GB" sz="2600" dirty="0">
                <a:latin typeface="Preeti" pitchFamily="2" charset="0"/>
              </a:rPr>
              <a:t>] </a:t>
            </a:r>
            <a:r>
              <a:rPr lang="en-GB" sz="2600" dirty="0" err="1">
                <a:latin typeface="Preeti" pitchFamily="2" charset="0"/>
              </a:rPr>
              <a:t>IfdTff</a:t>
            </a:r>
            <a:r>
              <a:rPr lang="en-GB" sz="2600" dirty="0">
                <a:latin typeface="Preeti" pitchFamily="2" charset="0"/>
              </a:rPr>
              <a:t> </a:t>
            </a:r>
            <a:r>
              <a:rPr lang="en-GB" sz="2600" dirty="0" err="1">
                <a:latin typeface="Preeti" pitchFamily="2" charset="0"/>
              </a:rPr>
              <a:t>ljsf</a:t>
            </a:r>
            <a:r>
              <a:rPr lang="en-GB" sz="2600" dirty="0">
                <a:latin typeface="Preeti" pitchFamily="2" charset="0"/>
              </a:rPr>
              <a:t>; </a:t>
            </a:r>
            <a:r>
              <a:rPr lang="en-GB" sz="2600" dirty="0" err="1">
                <a:latin typeface="Preeti" pitchFamily="2" charset="0"/>
              </a:rPr>
              <a:t>sfo</a:t>
            </a:r>
            <a:r>
              <a:rPr lang="en-GB" sz="2600" dirty="0">
                <a:latin typeface="Preeti" pitchFamily="2" charset="0"/>
              </a:rPr>
              <a:t>{</a:t>
            </a:r>
            <a:r>
              <a:rPr lang="en-GB" sz="2600" dirty="0" err="1">
                <a:latin typeface="Preeti" pitchFamily="2" charset="0"/>
              </a:rPr>
              <a:t>qmd</a:t>
            </a:r>
            <a:r>
              <a:rPr lang="en-GB" sz="2600" dirty="0">
                <a:latin typeface="Preeti" pitchFamily="2" charset="0"/>
              </a:rPr>
              <a:t> ;~</a:t>
            </a:r>
            <a:r>
              <a:rPr lang="en-GB" sz="2600" dirty="0" err="1">
                <a:latin typeface="Preeti" pitchFamily="2" charset="0"/>
              </a:rPr>
              <a:t>rfng</a:t>
            </a:r>
            <a:r>
              <a:rPr lang="en-GB" sz="2600" dirty="0">
                <a:latin typeface="Preeti" pitchFamily="2" charset="0"/>
              </a:rPr>
              <a:t> </a:t>
            </a:r>
            <a:r>
              <a:rPr lang="en-GB" sz="2600" dirty="0" err="1">
                <a:latin typeface="Preeti" pitchFamily="2" charset="0"/>
              </a:rPr>
              <a:t>ul</a:t>
            </a:r>
            <a:r>
              <a:rPr lang="en-GB" sz="2600" dirty="0">
                <a:latin typeface="Preeti" pitchFamily="2" charset="0"/>
              </a:rPr>
              <a:t>/</a:t>
            </a:r>
            <a:r>
              <a:rPr lang="en-GB" sz="2600" dirty="0" err="1">
                <a:latin typeface="Preeti" pitchFamily="2" charset="0"/>
              </a:rPr>
              <a:t>Psf</a:t>
            </a:r>
            <a:r>
              <a:rPr lang="en-GB" sz="2600" dirty="0">
                <a:latin typeface="Preeti" pitchFamily="2" charset="0"/>
              </a:rPr>
              <a:t>] 5 .</a:t>
            </a:r>
            <a:endParaRPr lang="en-US" sz="2600" dirty="0">
              <a:latin typeface="Preeti" pitchFamily="2" charset="0"/>
            </a:endParaRPr>
          </a:p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en-GB" sz="2600" dirty="0" err="1">
                <a:latin typeface="Preeti" pitchFamily="2" charset="0"/>
              </a:rPr>
              <a:t>lgoldt</a:t>
            </a:r>
            <a:r>
              <a:rPr lang="en-GB" sz="2600" dirty="0">
                <a:latin typeface="Preeti" pitchFamily="2" charset="0"/>
              </a:rPr>
              <a:t> ?</a:t>
            </a:r>
            <a:r>
              <a:rPr lang="en-GB" sz="2600" dirty="0" err="1">
                <a:latin typeface="Preeti" pitchFamily="2" charset="0"/>
              </a:rPr>
              <a:t>kdf</a:t>
            </a:r>
            <a:r>
              <a:rPr lang="en-GB" sz="2600" dirty="0">
                <a:latin typeface="Preeti" pitchFamily="2" charset="0"/>
              </a:rPr>
              <a:t> </a:t>
            </a:r>
            <a:r>
              <a:rPr lang="en-GB" sz="2600" dirty="0" err="1">
                <a:latin typeface="Preeti" pitchFamily="2" charset="0"/>
              </a:rPr>
              <a:t>ljb</a:t>
            </a:r>
            <a:r>
              <a:rPr lang="en-GB" sz="2600" dirty="0">
                <a:latin typeface="Preeti" pitchFamily="2" charset="0"/>
              </a:rPr>
              <a:t>\</a:t>
            </a:r>
            <a:r>
              <a:rPr lang="en-GB" sz="2600" dirty="0" err="1">
                <a:latin typeface="Preeti" pitchFamily="2" charset="0"/>
              </a:rPr>
              <a:t>ofnox?sf</a:t>
            </a:r>
            <a:r>
              <a:rPr lang="en-GB" sz="2600" dirty="0">
                <a:latin typeface="Preeti" pitchFamily="2" charset="0"/>
              </a:rPr>
              <a:t>] </a:t>
            </a:r>
            <a:r>
              <a:rPr lang="en-GB" sz="2600" dirty="0" err="1">
                <a:latin typeface="Preeti" pitchFamily="2" charset="0"/>
              </a:rPr>
              <a:t>cg'udg</a:t>
            </a:r>
            <a:r>
              <a:rPr lang="en-GB" sz="2600" dirty="0">
                <a:latin typeface="Preeti" pitchFamily="2" charset="0"/>
              </a:rPr>
              <a:t>, </a:t>
            </a:r>
            <a:r>
              <a:rPr lang="en-GB" sz="2600" dirty="0" err="1">
                <a:latin typeface="Preeti" pitchFamily="2" charset="0"/>
              </a:rPr>
              <a:t>lg</a:t>
            </a:r>
            <a:r>
              <a:rPr lang="en-GB" sz="2600" dirty="0">
                <a:latin typeface="Preeti" pitchFamily="2" charset="0"/>
              </a:rPr>
              <a:t>/LIf0f u/L </a:t>
            </a:r>
            <a:r>
              <a:rPr lang="en-GB" sz="2600" dirty="0" err="1">
                <a:latin typeface="Preeti" pitchFamily="2" charset="0"/>
              </a:rPr>
              <a:t>ljb</a:t>
            </a:r>
            <a:r>
              <a:rPr lang="en-GB" sz="2600" dirty="0">
                <a:latin typeface="Preeti" pitchFamily="2" charset="0"/>
              </a:rPr>
              <a:t>\</a:t>
            </a:r>
            <a:r>
              <a:rPr lang="en-GB" sz="2600" dirty="0" err="1">
                <a:latin typeface="Preeti" pitchFamily="2" charset="0"/>
              </a:rPr>
              <a:t>ofnox?nfO</a:t>
            </a:r>
            <a:r>
              <a:rPr lang="en-GB" sz="2600" dirty="0">
                <a:latin typeface="Preeti" pitchFamily="2" charset="0"/>
              </a:rPr>
              <a:t>{ ;'</a:t>
            </a:r>
            <a:r>
              <a:rPr lang="en-GB" sz="2600" dirty="0" err="1">
                <a:latin typeface="Preeti" pitchFamily="2" charset="0"/>
              </a:rPr>
              <a:t>wf</a:t>
            </a:r>
            <a:r>
              <a:rPr lang="en-GB" sz="2600" dirty="0">
                <a:latin typeface="Preeti" pitchFamily="2" charset="0"/>
              </a:rPr>
              <a:t>/sf </a:t>
            </a:r>
            <a:r>
              <a:rPr lang="en-GB" sz="2600" dirty="0" err="1">
                <a:latin typeface="Preeti" pitchFamily="2" charset="0"/>
              </a:rPr>
              <a:t>nflu</a:t>
            </a:r>
            <a:r>
              <a:rPr lang="en-GB" sz="2600" dirty="0">
                <a:latin typeface="Preeti" pitchFamily="2" charset="0"/>
              </a:rPr>
              <a:t> k[i7kf]if0f </a:t>
            </a:r>
            <a:r>
              <a:rPr lang="en-GB" sz="2600" dirty="0" err="1">
                <a:latin typeface="Preeti" pitchFamily="2" charset="0"/>
              </a:rPr>
              <a:t>k|bfg</a:t>
            </a:r>
            <a:r>
              <a:rPr lang="en-GB" sz="2600" dirty="0">
                <a:latin typeface="Preeti" pitchFamily="2" charset="0"/>
              </a:rPr>
              <a:t> .</a:t>
            </a:r>
            <a:endParaRPr lang="en-US" sz="2600" dirty="0">
              <a:latin typeface="Preeti" pitchFamily="2" charset="0"/>
            </a:endParaRPr>
          </a:p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en-GB" sz="2600" dirty="0" err="1">
                <a:latin typeface="Preeti" pitchFamily="2" charset="0"/>
              </a:rPr>
              <a:t>ljb</a:t>
            </a:r>
            <a:r>
              <a:rPr lang="en-GB" sz="2600" dirty="0">
                <a:latin typeface="Preeti" pitchFamily="2" charset="0"/>
              </a:rPr>
              <a:t>\</a:t>
            </a:r>
            <a:r>
              <a:rPr lang="en-GB" sz="2600" dirty="0" err="1">
                <a:latin typeface="Preeti" pitchFamily="2" charset="0"/>
              </a:rPr>
              <a:t>ofyL</a:t>
            </a:r>
            <a:r>
              <a:rPr lang="en-GB" sz="2600" dirty="0">
                <a:latin typeface="Preeti" pitchFamily="2" charset="0"/>
              </a:rPr>
              <a:t>{{ </a:t>
            </a:r>
            <a:r>
              <a:rPr lang="en-GB" sz="2600" dirty="0" err="1">
                <a:latin typeface="Preeti" pitchFamily="2" charset="0"/>
              </a:rPr>
              <a:t>kf</a:t>
            </a:r>
            <a:r>
              <a:rPr lang="en-GB" sz="2600" dirty="0">
                <a:latin typeface="Preeti" pitchFamily="2" charset="0"/>
              </a:rPr>
              <a:t>]</a:t>
            </a:r>
            <a:r>
              <a:rPr lang="en-GB" sz="2600" dirty="0" err="1">
                <a:latin typeface="Preeti" pitchFamily="2" charset="0"/>
              </a:rPr>
              <a:t>zfsdf</a:t>
            </a:r>
            <a:r>
              <a:rPr lang="en-GB" sz="2600" dirty="0">
                <a:latin typeface="Preeti" pitchFamily="2" charset="0"/>
              </a:rPr>
              <a:t> </a:t>
            </a:r>
            <a:r>
              <a:rPr lang="en-GB" sz="2600" dirty="0" err="1">
                <a:latin typeface="Preeti" pitchFamily="2" charset="0"/>
              </a:rPr>
              <a:t>Ps?ktf</a:t>
            </a:r>
            <a:r>
              <a:rPr lang="en-GB" sz="2600" dirty="0">
                <a:latin typeface="Preeti" pitchFamily="2" charset="0"/>
              </a:rPr>
              <a:t> </a:t>
            </a:r>
            <a:r>
              <a:rPr lang="en-GB" sz="2600" dirty="0" err="1">
                <a:latin typeface="Preeti" pitchFamily="2" charset="0"/>
              </a:rPr>
              <a:t>sfod</a:t>
            </a:r>
            <a:r>
              <a:rPr lang="en-GB" sz="2600" dirty="0">
                <a:latin typeface="Preeti" pitchFamily="2" charset="0"/>
              </a:rPr>
              <a:t> </a:t>
            </a:r>
            <a:r>
              <a:rPr lang="en-GB" sz="2600" dirty="0" err="1">
                <a:latin typeface="Preeti" pitchFamily="2" charset="0"/>
              </a:rPr>
              <a:t>ul</a:t>
            </a:r>
            <a:r>
              <a:rPr lang="en-GB" sz="2600" dirty="0">
                <a:latin typeface="Preeti" pitchFamily="2" charset="0"/>
              </a:rPr>
              <a:t>/</a:t>
            </a:r>
            <a:r>
              <a:rPr lang="en-GB" sz="2600" dirty="0" err="1">
                <a:latin typeface="Preeti" pitchFamily="2" charset="0"/>
              </a:rPr>
              <a:t>Psf</a:t>
            </a:r>
            <a:r>
              <a:rPr lang="en-GB" sz="2600" dirty="0">
                <a:latin typeface="Preeti" pitchFamily="2" charset="0"/>
              </a:rPr>
              <a:t>] 5 .</a:t>
            </a:r>
            <a:endParaRPr lang="en-US" sz="2600" dirty="0">
              <a:latin typeface="Preeti" pitchFamily="2" charset="0"/>
            </a:endParaRPr>
          </a:p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en-GB" sz="2600" dirty="0" err="1">
                <a:latin typeface="Preeti" pitchFamily="2" charset="0"/>
              </a:rPr>
              <a:t>gu</a:t>
            </a:r>
            <a:r>
              <a:rPr lang="en-GB" sz="2600" dirty="0">
                <a:latin typeface="Preeti" pitchFamily="2" charset="0"/>
              </a:rPr>
              <a:t>/ :t/Lo /fi6«klt /</a:t>
            </a:r>
            <a:r>
              <a:rPr lang="en-GB" sz="2600" dirty="0" err="1">
                <a:latin typeface="Preeti" pitchFamily="2" charset="0"/>
              </a:rPr>
              <a:t>lg</a:t>
            </a:r>
            <a:r>
              <a:rPr lang="en-GB" sz="2600" dirty="0">
                <a:latin typeface="Preeti" pitchFamily="2" charset="0"/>
              </a:rPr>
              <a:t>ª lzN8 </a:t>
            </a:r>
            <a:r>
              <a:rPr lang="en-GB" sz="2600" dirty="0" err="1">
                <a:latin typeface="Preeti" pitchFamily="2" charset="0"/>
              </a:rPr>
              <a:t>k|ltof</a:t>
            </a:r>
            <a:r>
              <a:rPr lang="en-GB" sz="2600" dirty="0">
                <a:latin typeface="Preeti" pitchFamily="2" charset="0"/>
              </a:rPr>
              <a:t>]</a:t>
            </a:r>
            <a:r>
              <a:rPr lang="en-GB" sz="2600" dirty="0" err="1">
                <a:latin typeface="Preeti" pitchFamily="2" charset="0"/>
              </a:rPr>
              <a:t>lutf</a:t>
            </a:r>
            <a:r>
              <a:rPr lang="en-GB" sz="2600" dirty="0">
                <a:latin typeface="Preeti" pitchFamily="2" charset="0"/>
              </a:rPr>
              <a:t> ;~</a:t>
            </a:r>
            <a:r>
              <a:rPr lang="en-GB" sz="2600" dirty="0" err="1">
                <a:latin typeface="Preeti" pitchFamily="2" charset="0"/>
              </a:rPr>
              <a:t>rfng</a:t>
            </a:r>
            <a:r>
              <a:rPr lang="en-GB" sz="2600" dirty="0">
                <a:latin typeface="Preeti" pitchFamily="2" charset="0"/>
              </a:rPr>
              <a:t> </a:t>
            </a:r>
            <a:r>
              <a:rPr lang="en-GB" sz="2600" dirty="0" err="1">
                <a:latin typeface="Preeti" pitchFamily="2" charset="0"/>
              </a:rPr>
              <a:t>ul</a:t>
            </a:r>
            <a:r>
              <a:rPr lang="en-GB" sz="2600" dirty="0">
                <a:latin typeface="Preeti" pitchFamily="2" charset="0"/>
              </a:rPr>
              <a:t>/</a:t>
            </a:r>
            <a:r>
              <a:rPr lang="en-GB" sz="2600" dirty="0" err="1">
                <a:latin typeface="Preeti" pitchFamily="2" charset="0"/>
              </a:rPr>
              <a:t>Psf</a:t>
            </a:r>
            <a:r>
              <a:rPr lang="en-GB" sz="2600" dirty="0">
                <a:latin typeface="Preeti" pitchFamily="2" charset="0"/>
              </a:rPr>
              <a:t>] 5 .</a:t>
            </a:r>
            <a:endParaRPr lang="en-US" sz="2600" dirty="0">
              <a:latin typeface="Preeti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48593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707252-611D-4027-B25D-E6B75D7F5075}" type="slidenum">
              <a:rPr lang="en-US" altLang="en-US" smtClean="0"/>
              <a:pPr>
                <a:defRPr/>
              </a:pPr>
              <a:t>17</a:t>
            </a:fld>
            <a:endParaRPr lang="en-US" altLang="en-US"/>
          </a:p>
        </p:txBody>
      </p:sp>
      <p:sp>
        <p:nvSpPr>
          <p:cNvPr id="2" name="Rectangle 1"/>
          <p:cNvSpPr/>
          <p:nvPr/>
        </p:nvSpPr>
        <p:spPr>
          <a:xfrm>
            <a:off x="-35860" y="122439"/>
            <a:ext cx="9713259" cy="7066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005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en-US" sz="3000" dirty="0">
              <a:effectLst/>
              <a:latin typeface="Preeti" pitchFamily="2" charset="0"/>
              <a:ea typeface="Calibri" panose="020F0502020204030204" pitchFamily="34" charset="0"/>
              <a:cs typeface="Mangal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8106" y="60884"/>
            <a:ext cx="9565784" cy="6678751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just"/>
            <a:r>
              <a:rPr lang="en-GB" sz="3600" b="1" dirty="0">
                <a:latin typeface="Preeti" pitchFamily="2" charset="0"/>
              </a:rPr>
              <a:t>:</a:t>
            </a:r>
            <a:r>
              <a:rPr lang="en-GB" sz="3600" b="1" dirty="0" err="1">
                <a:latin typeface="Preeti" pitchFamily="2" charset="0"/>
              </a:rPr>
              <a:t>jf:Yo</a:t>
            </a:r>
            <a:r>
              <a:rPr lang="en-GB" sz="3600" b="1" dirty="0">
                <a:latin typeface="Preeti" pitchFamily="2" charset="0"/>
              </a:rPr>
              <a:t> </a:t>
            </a:r>
            <a:r>
              <a:rPr lang="en-GB" sz="3600" b="1" dirty="0" err="1" smtClean="0">
                <a:latin typeface="Preeti" pitchFamily="2" charset="0"/>
              </a:rPr>
              <a:t>tyf</a:t>
            </a:r>
            <a:r>
              <a:rPr lang="en-GB" sz="3600" b="1" dirty="0" smtClean="0">
                <a:latin typeface="Preeti" pitchFamily="2" charset="0"/>
              </a:rPr>
              <a:t> hg;+</a:t>
            </a:r>
            <a:r>
              <a:rPr lang="en-GB" sz="3600" b="1" dirty="0" err="1" smtClean="0">
                <a:latin typeface="Preeti" pitchFamily="2" charset="0"/>
              </a:rPr>
              <a:t>Vof</a:t>
            </a:r>
            <a:endParaRPr lang="en-US" sz="3600" dirty="0">
              <a:latin typeface="Preeti" pitchFamily="2" charset="0"/>
            </a:endParaRPr>
          </a:p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en-GB" sz="2800" dirty="0" smtClean="0">
                <a:latin typeface="Preeti" pitchFamily="2" charset="0"/>
              </a:rPr>
              <a:t>g]</a:t>
            </a:r>
            <a:r>
              <a:rPr lang="en-GB" sz="2800" dirty="0" err="1" smtClean="0">
                <a:latin typeface="Preeti" pitchFamily="2" charset="0"/>
              </a:rPr>
              <a:t>kfn</a:t>
            </a:r>
            <a:r>
              <a:rPr lang="en-GB" sz="2800" dirty="0" smtClean="0">
                <a:latin typeface="Preeti" pitchFamily="2" charset="0"/>
              </a:rPr>
              <a:t> ;/sf/n] </a:t>
            </a:r>
            <a:r>
              <a:rPr lang="en-GB" sz="2800" dirty="0" err="1" smtClean="0">
                <a:latin typeface="Preeti" pitchFamily="2" charset="0"/>
              </a:rPr>
              <a:t>tf</a:t>
            </a:r>
            <a:r>
              <a:rPr lang="en-GB" sz="2800" dirty="0" smtClean="0">
                <a:latin typeface="Preeti" pitchFamily="2" charset="0"/>
              </a:rPr>
              <a:t>]s] </a:t>
            </a:r>
            <a:r>
              <a:rPr lang="en-GB" sz="2800" dirty="0" err="1" smtClean="0">
                <a:latin typeface="Preeti" pitchFamily="2" charset="0"/>
              </a:rPr>
              <a:t>jdf</a:t>
            </a:r>
            <a:r>
              <a:rPr lang="en-GB" sz="2800" dirty="0" smtClean="0">
                <a:latin typeface="Preeti" pitchFamily="2" charset="0"/>
              </a:rPr>
              <a:t>]</a:t>
            </a:r>
            <a:r>
              <a:rPr lang="en-GB" sz="2800" dirty="0" err="1" smtClean="0">
                <a:latin typeface="Preeti" pitchFamily="2" charset="0"/>
              </a:rPr>
              <a:t>lhdsf</a:t>
            </a:r>
            <a:r>
              <a:rPr lang="en-GB" sz="2800" dirty="0" smtClean="0">
                <a:latin typeface="Preeti" pitchFamily="2" charset="0"/>
              </a:rPr>
              <a:t>] </a:t>
            </a:r>
            <a:r>
              <a:rPr lang="en-GB" sz="2800" dirty="0" err="1" smtClean="0">
                <a:latin typeface="Preeti" pitchFamily="2" charset="0"/>
              </a:rPr>
              <a:t>cf</a:t>
            </a:r>
            <a:r>
              <a:rPr lang="en-GB" sz="2800" dirty="0" smtClean="0">
                <a:latin typeface="Preeti" pitchFamily="2" charset="0"/>
              </a:rPr>
              <a:t>}</a:t>
            </a:r>
            <a:r>
              <a:rPr lang="en-GB" sz="2800" dirty="0" err="1" smtClean="0">
                <a:latin typeface="Preeti" pitchFamily="2" charset="0"/>
              </a:rPr>
              <a:t>ifwLx</a:t>
            </a:r>
            <a:r>
              <a:rPr lang="en-GB" sz="2800" dirty="0" smtClean="0">
                <a:latin typeface="Preeti" pitchFamily="2" charset="0"/>
              </a:rPr>
              <a:t>? ;</a:t>
            </a:r>
            <a:r>
              <a:rPr lang="en-GB" sz="2800" dirty="0" err="1" smtClean="0">
                <a:latin typeface="Preeti" pitchFamily="2" charset="0"/>
              </a:rPr>
              <a:t>dodf</a:t>
            </a:r>
            <a:r>
              <a:rPr lang="en-GB" sz="2800" dirty="0" smtClean="0">
                <a:latin typeface="Preeti" pitchFamily="2" charset="0"/>
              </a:rPr>
              <a:t> g} 7]Ssf4f/f </a:t>
            </a:r>
            <a:r>
              <a:rPr lang="en-GB" sz="2800" dirty="0" err="1" smtClean="0">
                <a:latin typeface="Preeti" pitchFamily="2" charset="0"/>
              </a:rPr>
              <a:t>vl</a:t>
            </a:r>
            <a:r>
              <a:rPr lang="en-GB" sz="2800" dirty="0" smtClean="0">
                <a:latin typeface="Preeti" pitchFamily="2" charset="0"/>
              </a:rPr>
              <a:t>/b </a:t>
            </a:r>
            <a:r>
              <a:rPr lang="en-GB" sz="2800" dirty="0" err="1" smtClean="0">
                <a:latin typeface="Preeti" pitchFamily="2" charset="0"/>
              </a:rPr>
              <a:t>ul</a:t>
            </a:r>
            <a:r>
              <a:rPr lang="en-GB" sz="2800" dirty="0" smtClean="0">
                <a:latin typeface="Preeti" pitchFamily="2" charset="0"/>
              </a:rPr>
              <a:t>/ </a:t>
            </a:r>
            <a:r>
              <a:rPr lang="en-GB" sz="2800" dirty="0" err="1" smtClean="0">
                <a:latin typeface="Preeti" pitchFamily="2" charset="0"/>
              </a:rPr>
              <a:t>lgoldt</a:t>
            </a:r>
            <a:r>
              <a:rPr lang="en-GB" sz="2800" dirty="0" smtClean="0">
                <a:latin typeface="Preeti" pitchFamily="2" charset="0"/>
              </a:rPr>
              <a:t> </a:t>
            </a:r>
            <a:r>
              <a:rPr lang="en-GB" sz="2800" dirty="0" err="1" smtClean="0">
                <a:latin typeface="Preeti" pitchFamily="2" charset="0"/>
              </a:rPr>
              <a:t>cfk"lt</a:t>
            </a:r>
            <a:r>
              <a:rPr lang="en-GB" sz="2800" dirty="0" smtClean="0">
                <a:latin typeface="Preeti" pitchFamily="2" charset="0"/>
              </a:rPr>
              <a:t>{ </a:t>
            </a:r>
            <a:r>
              <a:rPr lang="en-GB" sz="2800" dirty="0" err="1" smtClean="0">
                <a:latin typeface="Preeti" pitchFamily="2" charset="0"/>
              </a:rPr>
              <a:t>ePsf</a:t>
            </a:r>
            <a:r>
              <a:rPr lang="en-GB" sz="2800" dirty="0" smtClean="0">
                <a:latin typeface="Preeti" pitchFamily="2" charset="0"/>
              </a:rPr>
              <a:t>] 5 .</a:t>
            </a:r>
          </a:p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en-GB" sz="2800" dirty="0" smtClean="0">
                <a:latin typeface="Preeti" pitchFamily="2" charset="0"/>
              </a:rPr>
              <a:t>:</a:t>
            </a:r>
            <a:r>
              <a:rPr lang="en-GB" sz="2800" dirty="0" err="1" smtClean="0">
                <a:latin typeface="Preeti" pitchFamily="2" charset="0"/>
              </a:rPr>
              <a:t>jf:Yo</a:t>
            </a:r>
            <a:r>
              <a:rPr lang="en-GB" sz="2800" dirty="0" smtClean="0">
                <a:latin typeface="Preeti" pitchFamily="2" charset="0"/>
              </a:rPr>
              <a:t> </a:t>
            </a:r>
            <a:r>
              <a:rPr lang="en-GB" sz="2800" dirty="0" err="1" smtClean="0">
                <a:latin typeface="Preeti" pitchFamily="2" charset="0"/>
              </a:rPr>
              <a:t>rf</a:t>
            </a:r>
            <a:r>
              <a:rPr lang="en-GB" sz="2800" dirty="0" smtClean="0">
                <a:latin typeface="Preeti" pitchFamily="2" charset="0"/>
              </a:rPr>
              <a:t>}</a:t>
            </a:r>
            <a:r>
              <a:rPr lang="en-GB" sz="2800" dirty="0" err="1" smtClean="0">
                <a:latin typeface="Preeti" pitchFamily="2" charset="0"/>
              </a:rPr>
              <a:t>sL</a:t>
            </a:r>
            <a:r>
              <a:rPr lang="en-GB" sz="2800" dirty="0" smtClean="0">
                <a:latin typeface="Preeti" pitchFamily="2" charset="0"/>
              </a:rPr>
              <a:t> </a:t>
            </a:r>
            <a:r>
              <a:rPr lang="en-GB" sz="2800" dirty="0" err="1" smtClean="0">
                <a:latin typeface="Preeti" pitchFamily="2" charset="0"/>
              </a:rPr>
              <a:t>gePsf</a:t>
            </a:r>
            <a:r>
              <a:rPr lang="en-GB" sz="2800" dirty="0" smtClean="0">
                <a:latin typeface="Preeti" pitchFamily="2" charset="0"/>
              </a:rPr>
              <a:t>] j8fdf </a:t>
            </a:r>
            <a:r>
              <a:rPr lang="en-GB" sz="2800" dirty="0" err="1" smtClean="0">
                <a:latin typeface="Preeti" pitchFamily="2" charset="0"/>
              </a:rPr>
              <a:t>zx</a:t>
            </a:r>
            <a:r>
              <a:rPr lang="en-GB" sz="2800" dirty="0" smtClean="0">
                <a:latin typeface="Preeti" pitchFamily="2" charset="0"/>
              </a:rPr>
              <a:t>/L :</a:t>
            </a:r>
            <a:r>
              <a:rPr lang="en-GB" sz="2800" dirty="0" err="1" smtClean="0">
                <a:latin typeface="Preeti" pitchFamily="2" charset="0"/>
              </a:rPr>
              <a:t>jf:Yo</a:t>
            </a:r>
            <a:r>
              <a:rPr lang="en-GB" sz="2800" dirty="0" smtClean="0">
                <a:latin typeface="Preeti" pitchFamily="2" charset="0"/>
              </a:rPr>
              <a:t> </a:t>
            </a:r>
            <a:r>
              <a:rPr lang="en-GB" sz="2800" dirty="0" err="1" smtClean="0">
                <a:latin typeface="Preeti" pitchFamily="2" charset="0"/>
              </a:rPr>
              <a:t>rf</a:t>
            </a:r>
            <a:r>
              <a:rPr lang="en-GB" sz="2800" dirty="0" smtClean="0">
                <a:latin typeface="Preeti" pitchFamily="2" charset="0"/>
              </a:rPr>
              <a:t>}</a:t>
            </a:r>
            <a:r>
              <a:rPr lang="en-GB" sz="2800" dirty="0" err="1" smtClean="0">
                <a:latin typeface="Preeti" pitchFamily="2" charset="0"/>
              </a:rPr>
              <a:t>sL</a:t>
            </a:r>
            <a:r>
              <a:rPr lang="en-GB" sz="2800" dirty="0" smtClean="0">
                <a:latin typeface="Preeti" pitchFamily="2" charset="0"/>
              </a:rPr>
              <a:t> :</a:t>
            </a:r>
            <a:r>
              <a:rPr lang="en-GB" sz="2800" dirty="0" err="1" smtClean="0">
                <a:latin typeface="Preeti" pitchFamily="2" charset="0"/>
              </a:rPr>
              <a:t>yfkgf</a:t>
            </a:r>
            <a:r>
              <a:rPr lang="en-GB" sz="2800" dirty="0" smtClean="0">
                <a:latin typeface="Preeti" pitchFamily="2" charset="0"/>
              </a:rPr>
              <a:t> u/L </a:t>
            </a:r>
            <a:r>
              <a:rPr lang="en-GB" sz="2800" dirty="0" err="1" smtClean="0">
                <a:latin typeface="Preeti" pitchFamily="2" charset="0"/>
              </a:rPr>
              <a:t>cfwf</a:t>
            </a:r>
            <a:r>
              <a:rPr lang="en-GB" sz="2800" dirty="0" smtClean="0">
                <a:latin typeface="Preeti" pitchFamily="2" charset="0"/>
              </a:rPr>
              <a:t>/</a:t>
            </a:r>
            <a:r>
              <a:rPr lang="en-GB" sz="2800" dirty="0" err="1" smtClean="0">
                <a:latin typeface="Preeti" pitchFamily="2" charset="0"/>
              </a:rPr>
              <a:t>e"t</a:t>
            </a:r>
            <a:r>
              <a:rPr lang="en-GB" sz="2800" dirty="0" smtClean="0">
                <a:latin typeface="Preeti" pitchFamily="2" charset="0"/>
              </a:rPr>
              <a:t> :</a:t>
            </a:r>
            <a:r>
              <a:rPr lang="en-GB" sz="2800" dirty="0" err="1" smtClean="0">
                <a:latin typeface="Preeti" pitchFamily="2" charset="0"/>
              </a:rPr>
              <a:t>jf:Yo</a:t>
            </a:r>
            <a:r>
              <a:rPr lang="en-GB" sz="2800" dirty="0" smtClean="0">
                <a:latin typeface="Preeti" pitchFamily="2" charset="0"/>
              </a:rPr>
              <a:t> ;]</a:t>
            </a:r>
            <a:r>
              <a:rPr lang="en-GB" sz="2800" dirty="0" err="1" smtClean="0">
                <a:latin typeface="Preeti" pitchFamily="2" charset="0"/>
              </a:rPr>
              <a:t>jfdf</a:t>
            </a:r>
            <a:r>
              <a:rPr lang="en-GB" sz="2800" dirty="0" smtClean="0">
                <a:latin typeface="Preeti" pitchFamily="2" charset="0"/>
              </a:rPr>
              <a:t> </a:t>
            </a:r>
            <a:r>
              <a:rPr lang="en-GB" sz="2800" dirty="0" err="1" smtClean="0">
                <a:latin typeface="Preeti" pitchFamily="2" charset="0"/>
              </a:rPr>
              <a:t>gful</a:t>
            </a:r>
            <a:r>
              <a:rPr lang="en-GB" sz="2800" dirty="0" smtClean="0">
                <a:latin typeface="Preeti" pitchFamily="2" charset="0"/>
              </a:rPr>
              <a:t>/</a:t>
            </a:r>
            <a:r>
              <a:rPr lang="en-GB" sz="2800" dirty="0" err="1" smtClean="0">
                <a:latin typeface="Preeti" pitchFamily="2" charset="0"/>
              </a:rPr>
              <a:t>ssf</a:t>
            </a:r>
            <a:r>
              <a:rPr lang="en-GB" sz="2800" dirty="0" smtClean="0">
                <a:latin typeface="Preeti" pitchFamily="2" charset="0"/>
              </a:rPr>
              <a:t>] </a:t>
            </a:r>
            <a:r>
              <a:rPr lang="en-GB" sz="2800" dirty="0" err="1" smtClean="0">
                <a:latin typeface="Preeti" pitchFamily="2" charset="0"/>
              </a:rPr>
              <a:t>kx</a:t>
            </a:r>
            <a:r>
              <a:rPr lang="en-GB" sz="2800" dirty="0" smtClean="0">
                <a:latin typeface="Preeti" pitchFamily="2" charset="0"/>
              </a:rPr>
              <a:t>'+r </a:t>
            </a:r>
            <a:r>
              <a:rPr lang="en-GB" sz="2800" dirty="0" err="1" smtClean="0">
                <a:latin typeface="Preeti" pitchFamily="2" charset="0"/>
              </a:rPr>
              <a:t>lj:tf</a:t>
            </a:r>
            <a:r>
              <a:rPr lang="en-GB" sz="2800" dirty="0" smtClean="0">
                <a:latin typeface="Preeti" pitchFamily="2" charset="0"/>
              </a:rPr>
              <a:t>/ </a:t>
            </a:r>
            <a:r>
              <a:rPr lang="en-GB" sz="2800" dirty="0" err="1" smtClean="0">
                <a:latin typeface="Preeti" pitchFamily="2" charset="0"/>
              </a:rPr>
              <a:t>ul</a:t>
            </a:r>
            <a:r>
              <a:rPr lang="en-GB" sz="2800" dirty="0" smtClean="0">
                <a:latin typeface="Preeti" pitchFamily="2" charset="0"/>
              </a:rPr>
              <a:t>/</a:t>
            </a:r>
            <a:r>
              <a:rPr lang="en-GB" sz="2800" dirty="0" err="1" smtClean="0">
                <a:latin typeface="Preeti" pitchFamily="2" charset="0"/>
              </a:rPr>
              <a:t>Psf</a:t>
            </a:r>
            <a:r>
              <a:rPr lang="en-GB" sz="2800" dirty="0" smtClean="0">
                <a:latin typeface="Preeti" pitchFamily="2" charset="0"/>
              </a:rPr>
              <a:t>] 5 . </a:t>
            </a:r>
          </a:p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en-GB" sz="2800" dirty="0" smtClean="0">
                <a:latin typeface="Preeti" pitchFamily="2" charset="0"/>
              </a:rPr>
              <a:t>#!&amp; </a:t>
            </a:r>
            <a:r>
              <a:rPr lang="en-GB" sz="2800" dirty="0" err="1">
                <a:latin typeface="Preeti" pitchFamily="2" charset="0"/>
              </a:rPr>
              <a:t>hgf</a:t>
            </a:r>
            <a:r>
              <a:rPr lang="en-GB" sz="2800" dirty="0">
                <a:latin typeface="Preeti" pitchFamily="2" charset="0"/>
              </a:rPr>
              <a:t> </a:t>
            </a:r>
            <a:r>
              <a:rPr lang="en-GB" sz="2800" dirty="0" err="1">
                <a:latin typeface="Preeti" pitchFamily="2" charset="0"/>
              </a:rPr>
              <a:t>cfdfx?nfO</a:t>
            </a:r>
            <a:r>
              <a:rPr lang="en-GB" sz="2800" dirty="0">
                <a:latin typeface="Preeti" pitchFamily="2" charset="0"/>
              </a:rPr>
              <a:t>{ ;'/</a:t>
            </a:r>
            <a:r>
              <a:rPr lang="en-GB" sz="2800" dirty="0" err="1">
                <a:latin typeface="Preeti" pitchFamily="2" charset="0"/>
              </a:rPr>
              <a:t>Iff</a:t>
            </a:r>
            <a:r>
              <a:rPr lang="en-GB" sz="2800" dirty="0">
                <a:latin typeface="Preeti" pitchFamily="2" charset="0"/>
              </a:rPr>
              <a:t> </a:t>
            </a:r>
            <a:r>
              <a:rPr lang="en-GB" sz="2800" dirty="0" err="1">
                <a:latin typeface="Preeti" pitchFamily="2" charset="0"/>
              </a:rPr>
              <a:t>sfo</a:t>
            </a:r>
            <a:r>
              <a:rPr lang="en-GB" sz="2800" dirty="0">
                <a:latin typeface="Preeti" pitchFamily="2" charset="0"/>
              </a:rPr>
              <a:t>{</a:t>
            </a:r>
            <a:r>
              <a:rPr lang="en-GB" sz="2800" dirty="0" err="1">
                <a:latin typeface="Preeti" pitchFamily="2" charset="0"/>
              </a:rPr>
              <a:t>qmd</a:t>
            </a:r>
            <a:r>
              <a:rPr lang="en-GB" sz="2800" dirty="0">
                <a:latin typeface="Preeti" pitchFamily="2" charset="0"/>
              </a:rPr>
              <a:t> 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(Birthing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Center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GB" sz="2800" dirty="0">
                <a:latin typeface="Preeti" pitchFamily="2" charset="0"/>
              </a:rPr>
              <a:t>:</a:t>
            </a:r>
            <a:r>
              <a:rPr lang="en-GB" sz="2800" dirty="0" err="1">
                <a:latin typeface="Preeti" pitchFamily="2" charset="0"/>
              </a:rPr>
              <a:t>jf:Yo</a:t>
            </a:r>
            <a:r>
              <a:rPr lang="en-GB" sz="2800" dirty="0">
                <a:latin typeface="Preeti" pitchFamily="2" charset="0"/>
              </a:rPr>
              <a:t> ;+:</a:t>
            </a:r>
            <a:r>
              <a:rPr lang="en-GB" sz="2800" dirty="0" err="1">
                <a:latin typeface="Preeti" pitchFamily="2" charset="0"/>
              </a:rPr>
              <a:t>yfdf</a:t>
            </a:r>
            <a:r>
              <a:rPr lang="en-GB" sz="2800" dirty="0">
                <a:latin typeface="Preeti" pitchFamily="2" charset="0"/>
              </a:rPr>
              <a:t> ;'</a:t>
            </a:r>
            <a:r>
              <a:rPr lang="en-GB" sz="2800" dirty="0" err="1">
                <a:latin typeface="Preeti" pitchFamily="2" charset="0"/>
              </a:rPr>
              <a:t>Ts</a:t>
            </a:r>
            <a:r>
              <a:rPr lang="en-GB" sz="2800" dirty="0">
                <a:latin typeface="Preeti" pitchFamily="2" charset="0"/>
              </a:rPr>
              <a:t>]/L u/</a:t>
            </a:r>
            <a:r>
              <a:rPr lang="en-GB" sz="2800" dirty="0" err="1">
                <a:latin typeface="Preeti" pitchFamily="2" charset="0"/>
              </a:rPr>
              <a:t>fpg</a:t>
            </a:r>
            <a:r>
              <a:rPr lang="en-GB" sz="2800" dirty="0">
                <a:latin typeface="Preeti" pitchFamily="2" charset="0"/>
              </a:rPr>
              <a:t>] </a:t>
            </a:r>
            <a:r>
              <a:rPr lang="en-GB" sz="2800" dirty="0" err="1" smtClean="0">
                <a:latin typeface="Preeti" pitchFamily="2" charset="0"/>
              </a:rPr>
              <a:t>sfo</a:t>
            </a:r>
            <a:r>
              <a:rPr lang="en-GB" sz="2800" dirty="0" smtClean="0">
                <a:latin typeface="Preeti" pitchFamily="2" charset="0"/>
              </a:rPr>
              <a:t>{ </a:t>
            </a:r>
            <a:r>
              <a:rPr lang="en-GB" sz="2800" dirty="0" err="1" smtClean="0">
                <a:latin typeface="Preeti" pitchFamily="2" charset="0"/>
              </a:rPr>
              <a:t>ePsf</a:t>
            </a:r>
            <a:r>
              <a:rPr lang="en-GB" sz="2800" dirty="0" smtClean="0">
                <a:latin typeface="Preeti" pitchFamily="2" charset="0"/>
              </a:rPr>
              <a:t>] 5 </a:t>
            </a:r>
            <a:r>
              <a:rPr lang="en-GB" sz="2800" dirty="0">
                <a:latin typeface="Preeti" pitchFamily="2" charset="0"/>
              </a:rPr>
              <a:t>.</a:t>
            </a:r>
            <a:endParaRPr lang="en-US" sz="2800" dirty="0">
              <a:latin typeface="Preeti" pitchFamily="2" charset="0"/>
            </a:endParaRPr>
          </a:p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en-GB" sz="2800" dirty="0">
                <a:latin typeface="Preeti" pitchFamily="2" charset="0"/>
              </a:rPr>
              <a:t>#!&amp; </a:t>
            </a:r>
            <a:r>
              <a:rPr lang="en-GB" sz="2800" dirty="0" err="1">
                <a:latin typeface="Preeti" pitchFamily="2" charset="0"/>
              </a:rPr>
              <a:t>hgfnfO</a:t>
            </a:r>
            <a:r>
              <a:rPr lang="en-GB" sz="2800" dirty="0">
                <a:latin typeface="Preeti" pitchFamily="2" charset="0"/>
              </a:rPr>
              <a:t>{ c:ktfn, :</a:t>
            </a:r>
            <a:r>
              <a:rPr lang="en-GB" sz="2800" dirty="0" err="1">
                <a:latin typeface="Preeti" pitchFamily="2" charset="0"/>
              </a:rPr>
              <a:t>jf:Yo</a:t>
            </a:r>
            <a:r>
              <a:rPr lang="en-GB" sz="2800" dirty="0">
                <a:latin typeface="Preeti" pitchFamily="2" charset="0"/>
              </a:rPr>
              <a:t> ;+:</a:t>
            </a:r>
            <a:r>
              <a:rPr lang="en-GB" sz="2800" dirty="0" err="1">
                <a:latin typeface="Preeti" pitchFamily="2" charset="0"/>
              </a:rPr>
              <a:t>yfdf</a:t>
            </a:r>
            <a:r>
              <a:rPr lang="en-GB" sz="2800" dirty="0">
                <a:latin typeface="Preeti" pitchFamily="2" charset="0"/>
              </a:rPr>
              <a:t> k|;'</a:t>
            </a:r>
            <a:r>
              <a:rPr lang="en-GB" sz="2800" dirty="0" err="1">
                <a:latin typeface="Preeti" pitchFamily="2" charset="0"/>
              </a:rPr>
              <a:t>lt</a:t>
            </a:r>
            <a:r>
              <a:rPr lang="en-GB" sz="2800" dirty="0">
                <a:latin typeface="Preeti" pitchFamily="2" charset="0"/>
              </a:rPr>
              <a:t> </a:t>
            </a:r>
            <a:r>
              <a:rPr lang="en-GB" sz="2800" dirty="0" err="1">
                <a:latin typeface="Preeti" pitchFamily="2" charset="0"/>
              </a:rPr>
              <a:t>x'g</a:t>
            </a:r>
            <a:r>
              <a:rPr lang="en-GB" sz="2800" dirty="0">
                <a:latin typeface="Preeti" pitchFamily="2" charset="0"/>
              </a:rPr>
              <a:t>]</a:t>
            </a:r>
            <a:r>
              <a:rPr lang="en-GB" sz="2800" dirty="0" err="1">
                <a:latin typeface="Preeti" pitchFamily="2" charset="0"/>
              </a:rPr>
              <a:t>nfO</a:t>
            </a:r>
            <a:r>
              <a:rPr lang="en-GB" sz="2800" dirty="0">
                <a:latin typeface="Preeti" pitchFamily="2" charset="0"/>
              </a:rPr>
              <a:t>{ </a:t>
            </a:r>
            <a:r>
              <a:rPr lang="en-GB" sz="2800" dirty="0" err="1">
                <a:latin typeface="Preeti" pitchFamily="2" charset="0"/>
              </a:rPr>
              <a:t>lgz'Ns</a:t>
            </a:r>
            <a:r>
              <a:rPr lang="en-GB" sz="2800" dirty="0">
                <a:latin typeface="Preeti" pitchFamily="2" charset="0"/>
              </a:rPr>
              <a:t> </a:t>
            </a:r>
            <a:r>
              <a:rPr lang="en-GB" sz="2800" dirty="0" err="1">
                <a:latin typeface="Preeti" pitchFamily="2" charset="0"/>
              </a:rPr>
              <a:t>cf</a:t>
            </a:r>
            <a:r>
              <a:rPr lang="en-GB" sz="2800" dirty="0">
                <a:latin typeface="Preeti" pitchFamily="2" charset="0"/>
              </a:rPr>
              <a:t>}</a:t>
            </a:r>
            <a:r>
              <a:rPr lang="en-GB" sz="2800" dirty="0" err="1">
                <a:latin typeface="Preeti" pitchFamily="2" charset="0"/>
              </a:rPr>
              <a:t>ifwL</a:t>
            </a:r>
            <a:r>
              <a:rPr lang="en-GB" sz="2800" dirty="0">
                <a:latin typeface="Preeti" pitchFamily="2" charset="0"/>
              </a:rPr>
              <a:t> </a:t>
            </a:r>
            <a:r>
              <a:rPr lang="en-GB" sz="2800" dirty="0" err="1">
                <a:latin typeface="Preeti" pitchFamily="2" charset="0"/>
              </a:rPr>
              <a:t>tyf</a:t>
            </a:r>
            <a:r>
              <a:rPr lang="en-GB" sz="2800" dirty="0">
                <a:latin typeface="Preeti" pitchFamily="2" charset="0"/>
              </a:rPr>
              <a:t> </a:t>
            </a:r>
            <a:r>
              <a:rPr lang="en-GB" sz="2800" dirty="0" err="1">
                <a:latin typeface="Preeti" pitchFamily="2" charset="0"/>
              </a:rPr>
              <a:t>Gofgf</a:t>
            </a:r>
            <a:r>
              <a:rPr lang="en-GB" sz="2800" dirty="0">
                <a:latin typeface="Preeti" pitchFamily="2" charset="0"/>
              </a:rPr>
              <a:t>] </a:t>
            </a:r>
            <a:r>
              <a:rPr lang="en-GB" sz="2800" dirty="0" err="1">
                <a:latin typeface="Preeti" pitchFamily="2" charset="0"/>
              </a:rPr>
              <a:t>emf</a:t>
            </a:r>
            <a:r>
              <a:rPr lang="en-GB" sz="2800" dirty="0">
                <a:latin typeface="Preeti" pitchFamily="2" charset="0"/>
              </a:rPr>
              <a:t>]</a:t>
            </a:r>
            <a:r>
              <a:rPr lang="en-GB" sz="2800" dirty="0" err="1">
                <a:latin typeface="Preeti" pitchFamily="2" charset="0"/>
              </a:rPr>
              <a:t>nf</a:t>
            </a:r>
            <a:r>
              <a:rPr lang="en-GB" sz="2800" dirty="0">
                <a:latin typeface="Preeti" pitchFamily="2" charset="0"/>
              </a:rPr>
              <a:t> </a:t>
            </a:r>
            <a:r>
              <a:rPr lang="en-GB" sz="2800" dirty="0" err="1">
                <a:latin typeface="Preeti" pitchFamily="2" charset="0"/>
              </a:rPr>
              <a:t>ljt</a:t>
            </a:r>
            <a:r>
              <a:rPr lang="en-GB" sz="2800" dirty="0">
                <a:latin typeface="Preeti" pitchFamily="2" charset="0"/>
              </a:rPr>
              <a:t>/0f ;</a:t>
            </a:r>
            <a:r>
              <a:rPr lang="en-GB" sz="2800" dirty="0" err="1">
                <a:latin typeface="Preeti" pitchFamily="2" charset="0"/>
              </a:rPr>
              <a:t>DkGg</a:t>
            </a:r>
            <a:r>
              <a:rPr lang="en-GB" sz="2800" dirty="0">
                <a:latin typeface="Preeti" pitchFamily="2" charset="0"/>
              </a:rPr>
              <a:t> </a:t>
            </a:r>
            <a:r>
              <a:rPr lang="en-GB" sz="2800" dirty="0" err="1">
                <a:latin typeface="Preeti" pitchFamily="2" charset="0"/>
              </a:rPr>
              <a:t>ul</a:t>
            </a:r>
            <a:r>
              <a:rPr lang="en-GB" sz="2800" dirty="0">
                <a:latin typeface="Preeti" pitchFamily="2" charset="0"/>
              </a:rPr>
              <a:t>/</a:t>
            </a:r>
            <a:r>
              <a:rPr lang="en-GB" sz="2800" dirty="0" err="1">
                <a:latin typeface="Preeti" pitchFamily="2" charset="0"/>
              </a:rPr>
              <a:t>Psf</a:t>
            </a:r>
            <a:r>
              <a:rPr lang="en-GB" sz="2800" dirty="0">
                <a:latin typeface="Preeti" pitchFamily="2" charset="0"/>
              </a:rPr>
              <a:t>] 5 .</a:t>
            </a:r>
            <a:endParaRPr lang="en-US" sz="2800" dirty="0">
              <a:latin typeface="Preeti" pitchFamily="2" charset="0"/>
            </a:endParaRPr>
          </a:p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en-GB" sz="2800" dirty="0">
                <a:latin typeface="Preeti" pitchFamily="2" charset="0"/>
              </a:rPr>
              <a:t>%))* </a:t>
            </a:r>
            <a:r>
              <a:rPr lang="en-GB" sz="2800" dirty="0" err="1">
                <a:latin typeface="Preeti" pitchFamily="2" charset="0"/>
              </a:rPr>
              <a:t>hgfnfO</a:t>
            </a:r>
            <a:r>
              <a:rPr lang="en-GB" sz="2800" dirty="0">
                <a:latin typeface="Preeti" pitchFamily="2" charset="0"/>
              </a:rPr>
              <a:t>{ </a:t>
            </a:r>
            <a:r>
              <a:rPr lang="en-GB" sz="2800" dirty="0" err="1">
                <a:latin typeface="Preeti" pitchFamily="2" charset="0"/>
              </a:rPr>
              <a:t>hgtf;Fu</a:t>
            </a:r>
            <a:r>
              <a:rPr lang="en-GB" sz="2800" dirty="0">
                <a:latin typeface="Preeti" pitchFamily="2" charset="0"/>
              </a:rPr>
              <a:t> 8fS6/ </a:t>
            </a:r>
            <a:r>
              <a:rPr lang="en-GB" sz="2800" dirty="0" err="1">
                <a:latin typeface="Preeti" pitchFamily="2" charset="0"/>
              </a:rPr>
              <a:t>sfo</a:t>
            </a:r>
            <a:r>
              <a:rPr lang="en-GB" sz="2800" dirty="0">
                <a:latin typeface="Preeti" pitchFamily="2" charset="0"/>
              </a:rPr>
              <a:t>{</a:t>
            </a:r>
            <a:r>
              <a:rPr lang="en-GB" sz="2800" dirty="0" err="1">
                <a:latin typeface="Preeti" pitchFamily="2" charset="0"/>
              </a:rPr>
              <a:t>qmddf</a:t>
            </a:r>
            <a:r>
              <a:rPr lang="en-GB" sz="2800" dirty="0">
                <a:latin typeface="Preeti" pitchFamily="2" charset="0"/>
              </a:rPr>
              <a:t>, </a:t>
            </a:r>
            <a:r>
              <a:rPr lang="en-GB" sz="2800" dirty="0" err="1">
                <a:latin typeface="Preeti" pitchFamily="2" charset="0"/>
              </a:rPr>
              <a:t>lgz'Ns</a:t>
            </a:r>
            <a:r>
              <a:rPr lang="en-GB" sz="2800" dirty="0">
                <a:latin typeface="Preeti" pitchFamily="2" charset="0"/>
              </a:rPr>
              <a:t> :</a:t>
            </a:r>
            <a:r>
              <a:rPr lang="en-GB" sz="2800" dirty="0" err="1">
                <a:latin typeface="Preeti" pitchFamily="2" charset="0"/>
              </a:rPr>
              <a:t>jf:Yo</a:t>
            </a:r>
            <a:r>
              <a:rPr lang="en-GB" sz="2800" dirty="0">
                <a:latin typeface="Preeti" pitchFamily="2" charset="0"/>
              </a:rPr>
              <a:t> </a:t>
            </a:r>
            <a:r>
              <a:rPr lang="en-GB" sz="2800" dirty="0" err="1">
                <a:latin typeface="Preeti" pitchFamily="2" charset="0"/>
              </a:rPr>
              <a:t>lzlj</a:t>
            </a:r>
            <a:r>
              <a:rPr lang="en-GB" sz="2800" dirty="0">
                <a:latin typeface="Preeti" pitchFamily="2" charset="0"/>
              </a:rPr>
              <a:t>/ ;~</a:t>
            </a:r>
            <a:r>
              <a:rPr lang="en-GB" sz="2800" dirty="0" err="1">
                <a:latin typeface="Preeti" pitchFamily="2" charset="0"/>
              </a:rPr>
              <a:t>rfng</a:t>
            </a:r>
            <a:r>
              <a:rPr lang="en-GB" sz="2800" dirty="0">
                <a:latin typeface="Preeti" pitchFamily="2" charset="0"/>
              </a:rPr>
              <a:t> </a:t>
            </a:r>
            <a:r>
              <a:rPr lang="en-GB" sz="2800" dirty="0" err="1">
                <a:latin typeface="Preeti" pitchFamily="2" charset="0"/>
              </a:rPr>
              <a:t>ul</a:t>
            </a:r>
            <a:r>
              <a:rPr lang="en-GB" sz="2800" dirty="0" smtClean="0">
                <a:latin typeface="Preeti" pitchFamily="2" charset="0"/>
              </a:rPr>
              <a:t>/ ;]</a:t>
            </a:r>
            <a:r>
              <a:rPr lang="en-GB" sz="2800" dirty="0" err="1" smtClean="0">
                <a:latin typeface="Preeti" pitchFamily="2" charset="0"/>
              </a:rPr>
              <a:t>jf</a:t>
            </a:r>
            <a:r>
              <a:rPr lang="en-GB" sz="2800" dirty="0" smtClean="0">
                <a:latin typeface="Preeti" pitchFamily="2" charset="0"/>
              </a:rPr>
              <a:t> </a:t>
            </a:r>
            <a:r>
              <a:rPr lang="en-GB" sz="2800" dirty="0" err="1" smtClean="0">
                <a:latin typeface="Preeti" pitchFamily="2" charset="0"/>
              </a:rPr>
              <a:t>k|bfg</a:t>
            </a:r>
            <a:r>
              <a:rPr lang="en-GB" sz="2800" dirty="0" smtClean="0">
                <a:latin typeface="Preeti" pitchFamily="2" charset="0"/>
              </a:rPr>
              <a:t> </a:t>
            </a:r>
            <a:r>
              <a:rPr lang="en-GB" sz="2800" dirty="0" err="1" smtClean="0">
                <a:latin typeface="Preeti" pitchFamily="2" charset="0"/>
              </a:rPr>
              <a:t>ul</a:t>
            </a:r>
            <a:r>
              <a:rPr lang="en-GB" sz="2800" dirty="0" smtClean="0">
                <a:latin typeface="Preeti" pitchFamily="2" charset="0"/>
              </a:rPr>
              <a:t>/</a:t>
            </a:r>
            <a:r>
              <a:rPr lang="en-GB" sz="2800" dirty="0" err="1" smtClean="0">
                <a:latin typeface="Preeti" pitchFamily="2" charset="0"/>
              </a:rPr>
              <a:t>Psf</a:t>
            </a:r>
            <a:r>
              <a:rPr lang="en-GB" sz="2800" dirty="0">
                <a:latin typeface="Preeti" pitchFamily="2" charset="0"/>
              </a:rPr>
              <a:t>] 5 .</a:t>
            </a:r>
            <a:endParaRPr lang="en-US" sz="2800" dirty="0">
              <a:latin typeface="Preeti" pitchFamily="2" charset="0"/>
            </a:endParaRPr>
          </a:p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en-GB" sz="2800" dirty="0">
                <a:latin typeface="Preeti" pitchFamily="2" charset="0"/>
              </a:rPr>
              <a:t>@ k6s </a:t>
            </a:r>
            <a:r>
              <a:rPr lang="en-GB" sz="2800" dirty="0" err="1">
                <a:latin typeface="Preeti" pitchFamily="2" charset="0"/>
              </a:rPr>
              <a:t>Eof</a:t>
            </a:r>
            <a:r>
              <a:rPr lang="en-GB" sz="2800" dirty="0">
                <a:latin typeface="Preeti" pitchFamily="2" charset="0"/>
              </a:rPr>
              <a:t>;]S6f]</a:t>
            </a:r>
            <a:r>
              <a:rPr lang="en-GB" sz="2800" dirty="0" err="1">
                <a:latin typeface="Preeti" pitchFamily="2" charset="0"/>
              </a:rPr>
              <a:t>dL</a:t>
            </a:r>
            <a:r>
              <a:rPr lang="en-GB" sz="2800" dirty="0">
                <a:latin typeface="Preeti" pitchFamily="2" charset="0"/>
              </a:rPr>
              <a:t>, </a:t>
            </a:r>
            <a:r>
              <a:rPr lang="en-GB" sz="2800" dirty="0" err="1">
                <a:latin typeface="Preeti" pitchFamily="2" charset="0"/>
              </a:rPr>
              <a:t>ldlgNofk</a:t>
            </a:r>
            <a:r>
              <a:rPr lang="en-GB" sz="2800" dirty="0">
                <a:latin typeface="Preeti" pitchFamily="2" charset="0"/>
              </a:rPr>
              <a:t>, </a:t>
            </a:r>
            <a:r>
              <a:rPr lang="en-GB" sz="2800" dirty="0" err="1">
                <a:latin typeface="Preeti" pitchFamily="2" charset="0"/>
              </a:rPr>
              <a:t>aGWofs</a:t>
            </a:r>
            <a:r>
              <a:rPr lang="en-GB" sz="2800" dirty="0">
                <a:latin typeface="Preeti" pitchFamily="2" charset="0"/>
              </a:rPr>
              <a:t>/0f </a:t>
            </a:r>
            <a:r>
              <a:rPr lang="en-GB" sz="2800" dirty="0" err="1">
                <a:latin typeface="Preeti" pitchFamily="2" charset="0"/>
              </a:rPr>
              <a:t>lzlj</a:t>
            </a:r>
            <a:r>
              <a:rPr lang="en-GB" sz="2800" dirty="0">
                <a:latin typeface="Preeti" pitchFamily="2" charset="0"/>
              </a:rPr>
              <a:t>/ ;~</a:t>
            </a:r>
            <a:r>
              <a:rPr lang="en-GB" sz="2800" dirty="0" err="1">
                <a:latin typeface="Preeti" pitchFamily="2" charset="0"/>
              </a:rPr>
              <a:t>rfng</a:t>
            </a:r>
            <a:r>
              <a:rPr lang="en-GB" sz="2800" dirty="0">
                <a:latin typeface="Preeti" pitchFamily="2" charset="0"/>
              </a:rPr>
              <a:t> </a:t>
            </a:r>
            <a:r>
              <a:rPr lang="en-GB" sz="2800" dirty="0" err="1">
                <a:latin typeface="Preeti" pitchFamily="2" charset="0"/>
              </a:rPr>
              <a:t>ePsf</a:t>
            </a:r>
            <a:r>
              <a:rPr lang="en-GB" sz="2800" dirty="0">
                <a:latin typeface="Preeti" pitchFamily="2" charset="0"/>
              </a:rPr>
              <a:t>] 5 .</a:t>
            </a:r>
            <a:endParaRPr lang="en-US" sz="2800" dirty="0">
              <a:latin typeface="Preeti" pitchFamily="2" charset="0"/>
            </a:endParaRPr>
          </a:p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en-GB" sz="2800" dirty="0">
                <a:latin typeface="Preeti" pitchFamily="2" charset="0"/>
              </a:rPr>
              <a:t>!#@! k6s </a:t>
            </a:r>
            <a:r>
              <a:rPr lang="en-GB" sz="2800" dirty="0" err="1">
                <a:latin typeface="Preeti" pitchFamily="2" charset="0"/>
              </a:rPr>
              <a:t>cfdf</a:t>
            </a:r>
            <a:r>
              <a:rPr lang="en-GB" sz="2800" dirty="0">
                <a:latin typeface="Preeti" pitchFamily="2" charset="0"/>
              </a:rPr>
              <a:t> ;</a:t>
            </a:r>
            <a:r>
              <a:rPr lang="en-GB" sz="2800" dirty="0" err="1">
                <a:latin typeface="Preeti" pitchFamily="2" charset="0"/>
              </a:rPr>
              <a:t>d"xsf</a:t>
            </a:r>
            <a:r>
              <a:rPr lang="en-GB" sz="2800" dirty="0">
                <a:latin typeface="Preeti" pitchFamily="2" charset="0"/>
              </a:rPr>
              <a:t>] a}7s ;~</a:t>
            </a:r>
            <a:r>
              <a:rPr lang="en-GB" sz="2800" dirty="0" err="1">
                <a:latin typeface="Preeti" pitchFamily="2" charset="0"/>
              </a:rPr>
              <a:t>rfng</a:t>
            </a:r>
            <a:r>
              <a:rPr lang="en-GB" sz="2800" dirty="0">
                <a:latin typeface="Preeti" pitchFamily="2" charset="0"/>
              </a:rPr>
              <a:t> </a:t>
            </a:r>
            <a:r>
              <a:rPr lang="en-GB" sz="2800" dirty="0" err="1">
                <a:latin typeface="Preeti" pitchFamily="2" charset="0"/>
              </a:rPr>
              <a:t>ePsf</a:t>
            </a:r>
            <a:r>
              <a:rPr lang="en-GB" sz="2800" dirty="0">
                <a:latin typeface="Preeti" pitchFamily="2" charset="0"/>
              </a:rPr>
              <a:t>] 5 </a:t>
            </a:r>
            <a:r>
              <a:rPr lang="en-GB" sz="2800" dirty="0" smtClean="0">
                <a:latin typeface="Preeti" pitchFamily="2" charset="0"/>
              </a:rPr>
              <a:t>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GB" sz="2800" dirty="0" err="1" smtClean="0">
                <a:latin typeface="Preeti" pitchFamily="2" charset="0"/>
              </a:rPr>
              <a:t>lszf</a:t>
            </a:r>
            <a:r>
              <a:rPr lang="en-GB" sz="2800" dirty="0" smtClean="0">
                <a:latin typeface="Preeti" pitchFamily="2" charset="0"/>
              </a:rPr>
              <a:t>]/ </a:t>
            </a:r>
            <a:r>
              <a:rPr lang="en-GB" sz="2800" dirty="0" err="1" smtClean="0">
                <a:latin typeface="Preeti" pitchFamily="2" charset="0"/>
              </a:rPr>
              <a:t>lszf</a:t>
            </a:r>
            <a:r>
              <a:rPr lang="en-GB" sz="2800" dirty="0" smtClean="0">
                <a:latin typeface="Preeti" pitchFamily="2" charset="0"/>
              </a:rPr>
              <a:t>]/</a:t>
            </a:r>
            <a:r>
              <a:rPr lang="en-GB" sz="2800" dirty="0" err="1" smtClean="0">
                <a:latin typeface="Preeti" pitchFamily="2" charset="0"/>
              </a:rPr>
              <a:t>Lx?nfO</a:t>
            </a:r>
            <a:r>
              <a:rPr lang="en-GB" sz="2800" dirty="0" smtClean="0">
                <a:latin typeface="Preeti" pitchFamily="2" charset="0"/>
              </a:rPr>
              <a:t>{ </a:t>
            </a:r>
            <a:r>
              <a:rPr lang="en-GB" sz="2800" dirty="0" err="1" smtClean="0">
                <a:latin typeface="Preeti" pitchFamily="2" charset="0"/>
              </a:rPr>
              <a:t>dlxgfjf</a:t>
            </a:r>
            <a:r>
              <a:rPr lang="en-GB" sz="2800" dirty="0" smtClean="0">
                <a:latin typeface="Preeti" pitchFamily="2" charset="0"/>
              </a:rPr>
              <a:t>/L </a:t>
            </a:r>
            <a:r>
              <a:rPr lang="en-GB" sz="2800" dirty="0" err="1" smtClean="0">
                <a:latin typeface="Preeti" pitchFamily="2" charset="0"/>
              </a:rPr>
              <a:t>Joj:yfkg</a:t>
            </a:r>
            <a:r>
              <a:rPr lang="en-GB" sz="2800" dirty="0" smtClean="0">
                <a:latin typeface="Preeti" pitchFamily="2" charset="0"/>
              </a:rPr>
              <a:t> ;</a:t>
            </a:r>
            <a:r>
              <a:rPr lang="en-GB" sz="2800" dirty="0" err="1" smtClean="0">
                <a:latin typeface="Preeti" pitchFamily="2" charset="0"/>
              </a:rPr>
              <a:t>DaGwL</a:t>
            </a:r>
            <a:r>
              <a:rPr lang="en-GB" sz="2800" dirty="0" smtClean="0">
                <a:latin typeface="Preeti" pitchFamily="2" charset="0"/>
              </a:rPr>
              <a:t> </a:t>
            </a:r>
            <a:r>
              <a:rPr lang="en-GB" sz="2800" dirty="0" err="1" smtClean="0">
                <a:latin typeface="Preeti" pitchFamily="2" charset="0"/>
              </a:rPr>
              <a:t>sIff</a:t>
            </a:r>
            <a:r>
              <a:rPr lang="en-GB" sz="2800" dirty="0" smtClean="0">
                <a:latin typeface="Preeti" pitchFamily="2" charset="0"/>
              </a:rPr>
              <a:t> !^ k6s ;+~</a:t>
            </a:r>
            <a:r>
              <a:rPr lang="en-GB" sz="2800" dirty="0" err="1" smtClean="0">
                <a:latin typeface="Preeti" pitchFamily="2" charset="0"/>
              </a:rPr>
              <a:t>rfng</a:t>
            </a:r>
            <a:r>
              <a:rPr lang="en-GB" sz="2800" dirty="0" smtClean="0">
                <a:latin typeface="Preeti" pitchFamily="2" charset="0"/>
              </a:rPr>
              <a:t> </a:t>
            </a:r>
            <a:r>
              <a:rPr lang="en-GB" sz="2800" dirty="0" err="1">
                <a:latin typeface="Preeti" pitchFamily="2" charset="0"/>
              </a:rPr>
              <a:t>ul</a:t>
            </a:r>
            <a:r>
              <a:rPr lang="en-GB" sz="2800" dirty="0">
                <a:latin typeface="Preeti" pitchFamily="2" charset="0"/>
              </a:rPr>
              <a:t>/</a:t>
            </a:r>
            <a:r>
              <a:rPr lang="en-GB" sz="2800" dirty="0" err="1">
                <a:latin typeface="Preeti" pitchFamily="2" charset="0"/>
              </a:rPr>
              <a:t>Psf</a:t>
            </a:r>
            <a:r>
              <a:rPr lang="en-GB" sz="2800" dirty="0">
                <a:latin typeface="Preeti" pitchFamily="2" charset="0"/>
              </a:rPr>
              <a:t>] 5 </a:t>
            </a:r>
            <a:r>
              <a:rPr lang="en-GB" sz="2800" dirty="0" smtClean="0">
                <a:latin typeface="Preeti" pitchFamily="2" charset="0"/>
              </a:rPr>
              <a:t>.</a:t>
            </a:r>
            <a:endParaRPr lang="en-US" sz="2800" dirty="0">
              <a:latin typeface="Preeti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3199580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707252-611D-4027-B25D-E6B75D7F5075}" type="slidenum">
              <a:rPr lang="en-US" altLang="en-US" smtClean="0"/>
              <a:pPr>
                <a:defRPr/>
              </a:pPr>
              <a:t>18</a:t>
            </a:fld>
            <a:endParaRPr lang="en-US" altLang="en-US"/>
          </a:p>
        </p:txBody>
      </p:sp>
      <p:sp>
        <p:nvSpPr>
          <p:cNvPr id="2" name="Rectangle 1"/>
          <p:cNvSpPr/>
          <p:nvPr/>
        </p:nvSpPr>
        <p:spPr>
          <a:xfrm>
            <a:off x="-35860" y="122439"/>
            <a:ext cx="9713259" cy="7066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005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en-US" sz="3000" dirty="0">
              <a:effectLst/>
              <a:latin typeface="Preeti" pitchFamily="2" charset="0"/>
              <a:ea typeface="Calibri" panose="020F0502020204030204" pitchFamily="34" charset="0"/>
              <a:cs typeface="Mangal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87816" y="122439"/>
            <a:ext cx="9565784" cy="6124754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just"/>
            <a:r>
              <a:rPr lang="en-GB" sz="4000" b="1" dirty="0" err="1">
                <a:latin typeface="Preeti" pitchFamily="2" charset="0"/>
              </a:rPr>
              <a:t>kz</a:t>
            </a:r>
            <a:r>
              <a:rPr lang="en-GB" sz="4000" b="1" dirty="0">
                <a:latin typeface="Preeti" pitchFamily="2" charset="0"/>
              </a:rPr>
              <a:t>' ;]</a:t>
            </a:r>
            <a:r>
              <a:rPr lang="en-GB" sz="4000" b="1" dirty="0" err="1" smtClean="0">
                <a:latin typeface="Preeti" pitchFamily="2" charset="0"/>
              </a:rPr>
              <a:t>jf</a:t>
            </a:r>
            <a:endParaRPr lang="en-US" sz="4000" dirty="0">
              <a:latin typeface="Preeti" pitchFamily="2" charset="0"/>
            </a:endParaRPr>
          </a:p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en-GB" sz="3200" dirty="0" err="1">
                <a:latin typeface="Preeti" pitchFamily="2" charset="0"/>
              </a:rPr>
              <a:t>Joj;flos</a:t>
            </a:r>
            <a:r>
              <a:rPr lang="en-GB" sz="3200" dirty="0">
                <a:latin typeface="Preeti" pitchFamily="2" charset="0"/>
              </a:rPr>
              <a:t> s[</a:t>
            </a:r>
            <a:r>
              <a:rPr lang="en-GB" sz="3200" dirty="0" err="1">
                <a:latin typeface="Preeti" pitchFamily="2" charset="0"/>
              </a:rPr>
              <a:t>ifssf</a:t>
            </a:r>
            <a:r>
              <a:rPr lang="en-GB" sz="3200" dirty="0">
                <a:latin typeface="Preeti" pitchFamily="2" charset="0"/>
              </a:rPr>
              <a:t>] </a:t>
            </a:r>
            <a:r>
              <a:rPr lang="en-GB" sz="3200" dirty="0" err="1">
                <a:latin typeface="Preeti" pitchFamily="2" charset="0"/>
              </a:rPr>
              <a:t>nfuL</a:t>
            </a:r>
            <a:r>
              <a:rPr lang="en-GB" sz="3200" dirty="0">
                <a:latin typeface="Preeti" pitchFamily="2" charset="0"/>
              </a:rPr>
              <a:t> ;</a:t>
            </a:r>
            <a:r>
              <a:rPr lang="en-GB" sz="3200" dirty="0" err="1">
                <a:latin typeface="Preeti" pitchFamily="2" charset="0"/>
              </a:rPr>
              <a:t>xof</a:t>
            </a:r>
            <a:r>
              <a:rPr lang="en-GB" sz="3200" dirty="0">
                <a:latin typeface="Preeti" pitchFamily="2" charset="0"/>
              </a:rPr>
              <a:t>]u </a:t>
            </a:r>
            <a:r>
              <a:rPr lang="en-GB" sz="3200" dirty="0" err="1">
                <a:latin typeface="Preeti" pitchFamily="2" charset="0"/>
              </a:rPr>
              <a:t>sfo</a:t>
            </a:r>
            <a:r>
              <a:rPr lang="en-GB" sz="3200" dirty="0">
                <a:latin typeface="Preeti" pitchFamily="2" charset="0"/>
              </a:rPr>
              <a:t>{</a:t>
            </a:r>
            <a:r>
              <a:rPr lang="en-GB" sz="3200" dirty="0" err="1">
                <a:latin typeface="Preeti" pitchFamily="2" charset="0"/>
              </a:rPr>
              <a:t>s|d</a:t>
            </a:r>
            <a:r>
              <a:rPr lang="en-GB" sz="3200" dirty="0">
                <a:latin typeface="Preeti" pitchFamily="2" charset="0"/>
              </a:rPr>
              <a:t> ;~</a:t>
            </a:r>
            <a:r>
              <a:rPr lang="en-GB" sz="3200" dirty="0" err="1">
                <a:latin typeface="Preeti" pitchFamily="2" charset="0"/>
              </a:rPr>
              <a:t>rfng</a:t>
            </a:r>
            <a:r>
              <a:rPr lang="en-GB" sz="3200" dirty="0">
                <a:latin typeface="Preeti" pitchFamily="2" charset="0"/>
              </a:rPr>
              <a:t> </a:t>
            </a:r>
            <a:r>
              <a:rPr lang="en-GB" sz="3200" dirty="0" err="1">
                <a:latin typeface="Preeti" pitchFamily="2" charset="0"/>
              </a:rPr>
              <a:t>ul</a:t>
            </a:r>
            <a:r>
              <a:rPr lang="en-GB" sz="3200" dirty="0">
                <a:latin typeface="Preeti" pitchFamily="2" charset="0"/>
              </a:rPr>
              <a:t>/</a:t>
            </a:r>
            <a:r>
              <a:rPr lang="en-GB" sz="3200" dirty="0" err="1">
                <a:latin typeface="Preeti" pitchFamily="2" charset="0"/>
              </a:rPr>
              <a:t>Psf</a:t>
            </a:r>
            <a:r>
              <a:rPr lang="en-GB" sz="3200" dirty="0">
                <a:latin typeface="Preeti" pitchFamily="2" charset="0"/>
              </a:rPr>
              <a:t>] 5 .</a:t>
            </a:r>
            <a:endParaRPr lang="en-US" sz="3200" dirty="0">
              <a:latin typeface="Preeti" pitchFamily="2" charset="0"/>
            </a:endParaRPr>
          </a:p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en-GB" sz="3200" dirty="0" err="1">
                <a:latin typeface="Preeti" pitchFamily="2" charset="0"/>
              </a:rPr>
              <a:t>Joj;flos</a:t>
            </a:r>
            <a:r>
              <a:rPr lang="en-GB" sz="3200" dirty="0">
                <a:latin typeface="Preeti" pitchFamily="2" charset="0"/>
              </a:rPr>
              <a:t> </a:t>
            </a:r>
            <a:r>
              <a:rPr lang="en-GB" sz="3200" dirty="0" err="1">
                <a:latin typeface="Preeti" pitchFamily="2" charset="0"/>
              </a:rPr>
              <a:t>ufO</a:t>
            </a:r>
            <a:r>
              <a:rPr lang="en-GB" sz="3200" dirty="0">
                <a:latin typeface="Preeti" pitchFamily="2" charset="0"/>
              </a:rPr>
              <a:t>{ e};L </a:t>
            </a:r>
            <a:r>
              <a:rPr lang="en-GB" sz="3200" dirty="0" err="1">
                <a:latin typeface="Preeti" pitchFamily="2" charset="0"/>
              </a:rPr>
              <a:t>kfng</a:t>
            </a:r>
            <a:r>
              <a:rPr lang="en-GB" sz="3200" dirty="0">
                <a:latin typeface="Preeti" pitchFamily="2" charset="0"/>
              </a:rPr>
              <a:t> </a:t>
            </a:r>
            <a:r>
              <a:rPr lang="en-GB" sz="3200" dirty="0" err="1" smtClean="0">
                <a:latin typeface="Preeti" pitchFamily="2" charset="0"/>
              </a:rPr>
              <a:t>sfo</a:t>
            </a:r>
            <a:r>
              <a:rPr lang="en-GB" sz="3200" dirty="0" smtClean="0">
                <a:latin typeface="Preeti" pitchFamily="2" charset="0"/>
              </a:rPr>
              <a:t>{</a:t>
            </a:r>
            <a:r>
              <a:rPr lang="en-GB" sz="3200" dirty="0" err="1" smtClean="0">
                <a:latin typeface="Preeti" pitchFamily="2" charset="0"/>
              </a:rPr>
              <a:t>s|d</a:t>
            </a:r>
            <a:r>
              <a:rPr lang="en-GB" sz="3200" dirty="0" err="1" smtClean="0">
                <a:latin typeface="Preeti" pitchFamily="2" charset="0"/>
              </a:rPr>
              <a:t>df</a:t>
            </a:r>
            <a:r>
              <a:rPr lang="en-GB" sz="3200" dirty="0" smtClean="0">
                <a:latin typeface="Preeti" pitchFamily="2" charset="0"/>
              </a:rPr>
              <a:t> #) j6f </a:t>
            </a:r>
            <a:r>
              <a:rPr lang="en-GB" sz="3200" dirty="0" err="1" smtClean="0">
                <a:latin typeface="Preeti" pitchFamily="2" charset="0"/>
              </a:rPr>
              <a:t>dfp</a:t>
            </a:r>
            <a:r>
              <a:rPr lang="en-GB" sz="3200" dirty="0" smtClean="0">
                <a:latin typeface="Preeti" pitchFamily="2" charset="0"/>
              </a:rPr>
              <a:t>  </a:t>
            </a:r>
            <a:r>
              <a:rPr lang="en-GB" sz="3200" dirty="0" err="1" smtClean="0">
                <a:latin typeface="Preeti" pitchFamily="2" charset="0"/>
              </a:rPr>
              <a:t>vl</a:t>
            </a:r>
            <a:r>
              <a:rPr lang="en-GB" sz="3200" dirty="0" smtClean="0">
                <a:latin typeface="Preeti" pitchFamily="2" charset="0"/>
              </a:rPr>
              <a:t>/</a:t>
            </a:r>
            <a:r>
              <a:rPr lang="en-GB" sz="3200" dirty="0" err="1" smtClean="0">
                <a:latin typeface="Preeti" pitchFamily="2" charset="0"/>
              </a:rPr>
              <a:t>bdf</a:t>
            </a:r>
            <a:r>
              <a:rPr lang="en-GB" sz="3200" dirty="0" smtClean="0">
                <a:latin typeface="Preeti" pitchFamily="2" charset="0"/>
              </a:rPr>
              <a:t> </a:t>
            </a:r>
            <a:r>
              <a:rPr lang="en-GB" sz="3200" dirty="0" err="1" smtClean="0">
                <a:latin typeface="Preeti" pitchFamily="2" charset="0"/>
              </a:rPr>
              <a:t>cg'bfg</a:t>
            </a:r>
            <a:r>
              <a:rPr lang="en-GB" sz="3200" dirty="0" smtClean="0">
                <a:latin typeface="Preeti" pitchFamily="2" charset="0"/>
              </a:rPr>
              <a:t> </a:t>
            </a:r>
            <a:r>
              <a:rPr lang="en-GB" sz="3200" dirty="0" err="1" smtClean="0">
                <a:latin typeface="Preeti" pitchFamily="2" charset="0"/>
              </a:rPr>
              <a:t>ljt</a:t>
            </a:r>
            <a:r>
              <a:rPr lang="en-GB" sz="3200" dirty="0" smtClean="0">
                <a:latin typeface="Preeti" pitchFamily="2" charset="0"/>
              </a:rPr>
              <a:t>/0f </a:t>
            </a:r>
            <a:r>
              <a:rPr lang="en-GB" sz="3200" dirty="0" err="1" smtClean="0">
                <a:latin typeface="Preeti" pitchFamily="2" charset="0"/>
              </a:rPr>
              <a:t>ul</a:t>
            </a:r>
            <a:r>
              <a:rPr lang="en-GB" sz="3200" dirty="0" smtClean="0">
                <a:latin typeface="Preeti" pitchFamily="2" charset="0"/>
              </a:rPr>
              <a:t>/</a:t>
            </a:r>
            <a:r>
              <a:rPr lang="en-GB" sz="3200" dirty="0" err="1" smtClean="0">
                <a:latin typeface="Preeti" pitchFamily="2" charset="0"/>
              </a:rPr>
              <a:t>Psf</a:t>
            </a:r>
            <a:r>
              <a:rPr lang="en-GB" sz="3200" dirty="0">
                <a:latin typeface="Preeti" pitchFamily="2" charset="0"/>
              </a:rPr>
              <a:t>] 5 </a:t>
            </a:r>
            <a:r>
              <a:rPr lang="en-GB" sz="3200" dirty="0" smtClean="0">
                <a:latin typeface="Preeti" pitchFamily="2" charset="0"/>
              </a:rPr>
              <a:t>.</a:t>
            </a:r>
            <a:endParaRPr lang="en-US" sz="3200" dirty="0">
              <a:latin typeface="Preeti" pitchFamily="2" charset="0"/>
            </a:endParaRPr>
          </a:p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en-GB" sz="3200" dirty="0" err="1">
                <a:latin typeface="Preeti" pitchFamily="2" charset="0"/>
              </a:rPr>
              <a:t>Psn</a:t>
            </a:r>
            <a:r>
              <a:rPr lang="en-GB" sz="3200" dirty="0">
                <a:latin typeface="Preeti" pitchFamily="2" charset="0"/>
              </a:rPr>
              <a:t> </a:t>
            </a:r>
            <a:r>
              <a:rPr lang="en-GB" sz="3200" dirty="0" err="1">
                <a:latin typeface="Preeti" pitchFamily="2" charset="0"/>
              </a:rPr>
              <a:t>ljkGg</a:t>
            </a:r>
            <a:r>
              <a:rPr lang="en-GB" sz="3200" dirty="0">
                <a:latin typeface="Preeti" pitchFamily="2" charset="0"/>
              </a:rPr>
              <a:t> </a:t>
            </a:r>
            <a:r>
              <a:rPr lang="en-GB" sz="3200" dirty="0" err="1">
                <a:latin typeface="Preeti" pitchFamily="2" charset="0"/>
              </a:rPr>
              <a:t>dlxnf</a:t>
            </a:r>
            <a:r>
              <a:rPr lang="en-GB" sz="3200" dirty="0">
                <a:latin typeface="Preeti" pitchFamily="2" charset="0"/>
              </a:rPr>
              <a:t> </a:t>
            </a:r>
            <a:r>
              <a:rPr lang="en-GB" sz="3200" dirty="0" err="1">
                <a:latin typeface="Preeti" pitchFamily="2" charset="0"/>
              </a:rPr>
              <a:t>nlIft</a:t>
            </a:r>
            <a:r>
              <a:rPr lang="en-GB" sz="3200" dirty="0">
                <a:latin typeface="Preeti" pitchFamily="2" charset="0"/>
              </a:rPr>
              <a:t> </a:t>
            </a:r>
            <a:r>
              <a:rPr lang="en-GB" sz="3200" dirty="0" err="1">
                <a:latin typeface="Preeti" pitchFamily="2" charset="0"/>
              </a:rPr>
              <a:t>jfv|f</a:t>
            </a:r>
            <a:r>
              <a:rPr lang="en-GB" sz="3200" dirty="0">
                <a:latin typeface="Preeti" pitchFamily="2" charset="0"/>
              </a:rPr>
              <a:t> </a:t>
            </a:r>
            <a:r>
              <a:rPr lang="en-GB" sz="3200" dirty="0" err="1">
                <a:latin typeface="Preeti" pitchFamily="2" charset="0"/>
              </a:rPr>
              <a:t>kfng</a:t>
            </a:r>
            <a:r>
              <a:rPr lang="en-GB" sz="3200" dirty="0">
                <a:latin typeface="Preeti" pitchFamily="2" charset="0"/>
              </a:rPr>
              <a:t> </a:t>
            </a:r>
            <a:r>
              <a:rPr lang="en-GB" sz="3200" dirty="0" err="1">
                <a:latin typeface="Preeti" pitchFamily="2" charset="0"/>
              </a:rPr>
              <a:t>sfo</a:t>
            </a:r>
            <a:r>
              <a:rPr lang="en-GB" sz="3200" dirty="0">
                <a:latin typeface="Preeti" pitchFamily="2" charset="0"/>
              </a:rPr>
              <a:t>{</a:t>
            </a:r>
            <a:r>
              <a:rPr lang="en-GB" sz="3200" dirty="0" err="1">
                <a:latin typeface="Preeti" pitchFamily="2" charset="0"/>
              </a:rPr>
              <a:t>s|d</a:t>
            </a:r>
            <a:r>
              <a:rPr lang="en-GB" sz="3200" dirty="0">
                <a:latin typeface="Preeti" pitchFamily="2" charset="0"/>
              </a:rPr>
              <a:t> ;</a:t>
            </a:r>
            <a:r>
              <a:rPr lang="en-GB" sz="3200" dirty="0" err="1">
                <a:latin typeface="Preeti" pitchFamily="2" charset="0"/>
              </a:rPr>
              <a:t>DkGg</a:t>
            </a:r>
            <a:r>
              <a:rPr lang="en-GB" sz="3200" dirty="0">
                <a:latin typeface="Preeti" pitchFamily="2" charset="0"/>
              </a:rPr>
              <a:t> </a:t>
            </a:r>
            <a:r>
              <a:rPr lang="en-GB" sz="3200" dirty="0" err="1">
                <a:latin typeface="Preeti" pitchFamily="2" charset="0"/>
              </a:rPr>
              <a:t>ul</a:t>
            </a:r>
            <a:r>
              <a:rPr lang="en-GB" sz="3200" dirty="0">
                <a:latin typeface="Preeti" pitchFamily="2" charset="0"/>
              </a:rPr>
              <a:t>/</a:t>
            </a:r>
            <a:r>
              <a:rPr lang="en-GB" sz="3200" dirty="0" err="1">
                <a:latin typeface="Preeti" pitchFamily="2" charset="0"/>
              </a:rPr>
              <a:t>Psf</a:t>
            </a:r>
            <a:r>
              <a:rPr lang="en-GB" sz="3200" dirty="0">
                <a:latin typeface="Preeti" pitchFamily="2" charset="0"/>
              </a:rPr>
              <a:t>] 5 .</a:t>
            </a:r>
            <a:endParaRPr lang="en-US" sz="3200" dirty="0">
              <a:latin typeface="Preeti" pitchFamily="2" charset="0"/>
            </a:endParaRPr>
          </a:p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en-GB" sz="3200" dirty="0" err="1">
                <a:latin typeface="Preeti" pitchFamily="2" charset="0"/>
              </a:rPr>
              <a:t>Joj;flos</a:t>
            </a:r>
            <a:r>
              <a:rPr lang="en-GB" sz="3200" dirty="0">
                <a:latin typeface="Preeti" pitchFamily="2" charset="0"/>
              </a:rPr>
              <a:t> </a:t>
            </a:r>
            <a:r>
              <a:rPr lang="en-GB" sz="3200" dirty="0" err="1">
                <a:latin typeface="Preeti" pitchFamily="2" charset="0"/>
              </a:rPr>
              <a:t>jfv|f</a:t>
            </a:r>
            <a:r>
              <a:rPr lang="en-GB" sz="3200" dirty="0">
                <a:latin typeface="Preeti" pitchFamily="2" charset="0"/>
              </a:rPr>
              <a:t> </a:t>
            </a:r>
            <a:r>
              <a:rPr lang="en-GB" sz="3200" dirty="0" err="1">
                <a:latin typeface="Preeti" pitchFamily="2" charset="0"/>
              </a:rPr>
              <a:t>kfng</a:t>
            </a:r>
            <a:r>
              <a:rPr lang="en-GB" sz="3200" dirty="0">
                <a:latin typeface="Preeti" pitchFamily="2" charset="0"/>
              </a:rPr>
              <a:t> </a:t>
            </a:r>
            <a:r>
              <a:rPr lang="en-GB" sz="3200" dirty="0" err="1">
                <a:latin typeface="Preeti" pitchFamily="2" charset="0"/>
              </a:rPr>
              <a:t>sfo</a:t>
            </a:r>
            <a:r>
              <a:rPr lang="en-GB" sz="3200" dirty="0">
                <a:latin typeface="Preeti" pitchFamily="2" charset="0"/>
              </a:rPr>
              <a:t>{</a:t>
            </a:r>
            <a:r>
              <a:rPr lang="en-GB" sz="3200" dirty="0" err="1">
                <a:latin typeface="Preeti" pitchFamily="2" charset="0"/>
              </a:rPr>
              <a:t>s|d</a:t>
            </a:r>
            <a:r>
              <a:rPr lang="en-GB" sz="3200" dirty="0">
                <a:latin typeface="Preeti" pitchFamily="2" charset="0"/>
              </a:rPr>
              <a:t> @) </a:t>
            </a:r>
            <a:r>
              <a:rPr lang="en-GB" sz="3200" dirty="0" err="1">
                <a:latin typeface="Preeti" pitchFamily="2" charset="0"/>
              </a:rPr>
              <a:t>dfp</a:t>
            </a:r>
            <a:r>
              <a:rPr lang="en-GB" sz="3200" dirty="0">
                <a:latin typeface="Preeti" pitchFamily="2" charset="0"/>
              </a:rPr>
              <a:t> </a:t>
            </a:r>
            <a:r>
              <a:rPr lang="en-GB" sz="3200" dirty="0" err="1">
                <a:latin typeface="Preeti" pitchFamily="2" charset="0"/>
              </a:rPr>
              <a:t>ljt</a:t>
            </a:r>
            <a:r>
              <a:rPr lang="en-GB" sz="3200" dirty="0">
                <a:latin typeface="Preeti" pitchFamily="2" charset="0"/>
              </a:rPr>
              <a:t>/0f </a:t>
            </a:r>
            <a:r>
              <a:rPr lang="en-GB" sz="3200" dirty="0" err="1">
                <a:latin typeface="Preeti" pitchFamily="2" charset="0"/>
              </a:rPr>
              <a:t>ul</a:t>
            </a:r>
            <a:r>
              <a:rPr lang="en-GB" sz="3200" dirty="0">
                <a:latin typeface="Preeti" pitchFamily="2" charset="0"/>
              </a:rPr>
              <a:t>/</a:t>
            </a:r>
            <a:r>
              <a:rPr lang="en-GB" sz="3200" dirty="0" err="1">
                <a:latin typeface="Preeti" pitchFamily="2" charset="0"/>
              </a:rPr>
              <a:t>Psf</a:t>
            </a:r>
            <a:r>
              <a:rPr lang="en-GB" sz="3200" dirty="0">
                <a:latin typeface="Preeti" pitchFamily="2" charset="0"/>
              </a:rPr>
              <a:t>] 5 .</a:t>
            </a:r>
            <a:endParaRPr lang="en-US" sz="3200" dirty="0">
              <a:latin typeface="Preeti" pitchFamily="2" charset="0"/>
            </a:endParaRPr>
          </a:p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en-GB" sz="3200" dirty="0" err="1">
                <a:latin typeface="Preeti" pitchFamily="2" charset="0"/>
              </a:rPr>
              <a:t>kf</a:t>
            </a:r>
            <a:r>
              <a:rPr lang="en-GB" sz="3200" dirty="0">
                <a:latin typeface="Preeti" pitchFamily="2" charset="0"/>
              </a:rPr>
              <a:t>]if0f ;'</a:t>
            </a:r>
            <a:r>
              <a:rPr lang="en-GB" sz="3200" dirty="0" err="1">
                <a:latin typeface="Preeti" pitchFamily="2" charset="0"/>
              </a:rPr>
              <a:t>wf</a:t>
            </a:r>
            <a:r>
              <a:rPr lang="en-GB" sz="3200" dirty="0">
                <a:latin typeface="Preeti" pitchFamily="2" charset="0"/>
              </a:rPr>
              <a:t>/sf] </a:t>
            </a:r>
            <a:r>
              <a:rPr lang="en-GB" sz="3200" dirty="0" err="1">
                <a:latin typeface="Preeti" pitchFamily="2" charset="0"/>
              </a:rPr>
              <a:t>nfuL</a:t>
            </a:r>
            <a:r>
              <a:rPr lang="en-GB" sz="3200" dirty="0">
                <a:latin typeface="Preeti" pitchFamily="2" charset="0"/>
              </a:rPr>
              <a:t> </a:t>
            </a:r>
            <a:r>
              <a:rPr lang="en-GB" sz="3200" dirty="0" err="1">
                <a:latin typeface="Preeti" pitchFamily="2" charset="0"/>
              </a:rPr>
              <a:t>s'v</a:t>
            </a:r>
            <a:r>
              <a:rPr lang="en-GB" sz="3200" dirty="0">
                <a:latin typeface="Preeti" pitchFamily="2" charset="0"/>
              </a:rPr>
              <a:t>'/</a:t>
            </a:r>
            <a:r>
              <a:rPr lang="en-GB" sz="3200" dirty="0" err="1">
                <a:latin typeface="Preeti" pitchFamily="2" charset="0"/>
              </a:rPr>
              <a:t>fkfng</a:t>
            </a:r>
            <a:r>
              <a:rPr lang="en-GB" sz="3200" dirty="0">
                <a:latin typeface="Preeti" pitchFamily="2" charset="0"/>
              </a:rPr>
              <a:t> </a:t>
            </a:r>
            <a:r>
              <a:rPr lang="en-GB" sz="3200" dirty="0" err="1">
                <a:latin typeface="Preeti" pitchFamily="2" charset="0"/>
              </a:rPr>
              <a:t>sfo</a:t>
            </a:r>
            <a:r>
              <a:rPr lang="en-GB" sz="3200" dirty="0">
                <a:latin typeface="Preeti" pitchFamily="2" charset="0"/>
              </a:rPr>
              <a:t>{</a:t>
            </a:r>
            <a:r>
              <a:rPr lang="en-GB" sz="3200" dirty="0" err="1">
                <a:latin typeface="Preeti" pitchFamily="2" charset="0"/>
              </a:rPr>
              <a:t>s|d</a:t>
            </a:r>
            <a:r>
              <a:rPr lang="en-GB" sz="3200" dirty="0">
                <a:latin typeface="Preeti" pitchFamily="2" charset="0"/>
              </a:rPr>
              <a:t> ;</a:t>
            </a:r>
            <a:r>
              <a:rPr lang="en-GB" sz="3200" dirty="0" err="1">
                <a:latin typeface="Preeti" pitchFamily="2" charset="0"/>
              </a:rPr>
              <a:t>DkGg</a:t>
            </a:r>
            <a:r>
              <a:rPr lang="en-GB" sz="3200" dirty="0">
                <a:latin typeface="Preeti" pitchFamily="2" charset="0"/>
              </a:rPr>
              <a:t> </a:t>
            </a:r>
            <a:r>
              <a:rPr lang="en-GB" sz="3200" dirty="0" err="1">
                <a:latin typeface="Preeti" pitchFamily="2" charset="0"/>
              </a:rPr>
              <a:t>ul</a:t>
            </a:r>
            <a:r>
              <a:rPr lang="en-GB" sz="3200" dirty="0">
                <a:latin typeface="Preeti" pitchFamily="2" charset="0"/>
              </a:rPr>
              <a:t>/</a:t>
            </a:r>
            <a:r>
              <a:rPr lang="en-GB" sz="3200" dirty="0" err="1">
                <a:latin typeface="Preeti" pitchFamily="2" charset="0"/>
              </a:rPr>
              <a:t>Psf</a:t>
            </a:r>
            <a:r>
              <a:rPr lang="en-GB" sz="3200" dirty="0">
                <a:latin typeface="Preeti" pitchFamily="2" charset="0"/>
              </a:rPr>
              <a:t>] 5 .</a:t>
            </a:r>
            <a:endParaRPr lang="en-US" sz="3200" dirty="0">
              <a:latin typeface="Preeti" pitchFamily="2" charset="0"/>
            </a:endParaRPr>
          </a:p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en-GB" sz="3200" dirty="0" err="1">
                <a:latin typeface="Preeti" pitchFamily="2" charset="0"/>
              </a:rPr>
              <a:t>Joj;flos</a:t>
            </a:r>
            <a:r>
              <a:rPr lang="en-GB" sz="3200" dirty="0">
                <a:latin typeface="Preeti" pitchFamily="2" charset="0"/>
              </a:rPr>
              <a:t> s[</a:t>
            </a:r>
            <a:r>
              <a:rPr lang="en-GB" sz="3200" dirty="0" err="1">
                <a:latin typeface="Preeti" pitchFamily="2" charset="0"/>
              </a:rPr>
              <a:t>ifssf</a:t>
            </a:r>
            <a:r>
              <a:rPr lang="en-GB" sz="3200" dirty="0">
                <a:latin typeface="Preeti" pitchFamily="2" charset="0"/>
              </a:rPr>
              <a:t>] </a:t>
            </a:r>
            <a:r>
              <a:rPr lang="en-GB" sz="3200" dirty="0" err="1">
                <a:latin typeface="Preeti" pitchFamily="2" charset="0"/>
              </a:rPr>
              <a:t>nfuL</a:t>
            </a:r>
            <a:r>
              <a:rPr lang="en-GB" sz="3200" dirty="0">
                <a:latin typeface="Preeti" pitchFamily="2" charset="0"/>
              </a:rPr>
              <a:t> </a:t>
            </a:r>
            <a:r>
              <a:rPr lang="en-GB" sz="3200" dirty="0" smtClean="0">
                <a:latin typeface="Preeti" pitchFamily="2" charset="0"/>
              </a:rPr>
              <a:t> s[</a:t>
            </a:r>
            <a:r>
              <a:rPr lang="en-GB" sz="3200" dirty="0" err="1" smtClean="0">
                <a:latin typeface="Preeti" pitchFamily="2" charset="0"/>
              </a:rPr>
              <a:t>lif</a:t>
            </a:r>
            <a:r>
              <a:rPr lang="en-GB" sz="3200" dirty="0" smtClean="0">
                <a:latin typeface="Preeti" pitchFamily="2" charset="0"/>
              </a:rPr>
              <a:t> </a:t>
            </a:r>
            <a:r>
              <a:rPr lang="en-GB" sz="3200" dirty="0" err="1" smtClean="0">
                <a:latin typeface="Preeti" pitchFamily="2" charset="0"/>
              </a:rPr>
              <a:t>pks</a:t>
            </a:r>
            <a:r>
              <a:rPr lang="en-GB" sz="3200" dirty="0" smtClean="0">
                <a:latin typeface="Preeti" pitchFamily="2" charset="0"/>
              </a:rPr>
              <a:t>/0f </a:t>
            </a:r>
            <a:r>
              <a:rPr lang="en-GB" sz="3200" dirty="0" err="1" smtClean="0">
                <a:latin typeface="Preeti" pitchFamily="2" charset="0"/>
              </a:rPr>
              <a:t>vl</a:t>
            </a:r>
            <a:r>
              <a:rPr lang="en-GB" sz="3200" dirty="0" smtClean="0">
                <a:latin typeface="Preeti" pitchFamily="2" charset="0"/>
              </a:rPr>
              <a:t>/</a:t>
            </a:r>
            <a:r>
              <a:rPr lang="en-GB" sz="3200" dirty="0" err="1" smtClean="0">
                <a:latin typeface="Preeti" pitchFamily="2" charset="0"/>
              </a:rPr>
              <a:t>bdf</a:t>
            </a:r>
            <a:r>
              <a:rPr lang="en-GB" sz="3200" dirty="0" smtClean="0">
                <a:latin typeface="Preeti" pitchFamily="2" charset="0"/>
              </a:rPr>
              <a:t> </a:t>
            </a:r>
            <a:r>
              <a:rPr lang="en-GB" sz="3200" dirty="0" err="1" smtClean="0">
                <a:latin typeface="Preeti" pitchFamily="2" charset="0"/>
              </a:rPr>
              <a:t>cg'bfg</a:t>
            </a:r>
            <a:r>
              <a:rPr lang="en-GB" sz="3200" dirty="0" smtClean="0">
                <a:latin typeface="Preeti" pitchFamily="2" charset="0"/>
              </a:rPr>
              <a:t> </a:t>
            </a:r>
            <a:r>
              <a:rPr lang="en-GB" sz="3200" dirty="0" smtClean="0">
                <a:latin typeface="Preeti" pitchFamily="2" charset="0"/>
              </a:rPr>
              <a:t>;</a:t>
            </a:r>
            <a:r>
              <a:rPr lang="en-GB" sz="3200" dirty="0" err="1" smtClean="0">
                <a:latin typeface="Preeti" pitchFamily="2" charset="0"/>
              </a:rPr>
              <a:t>xof</a:t>
            </a:r>
            <a:r>
              <a:rPr lang="en-GB" sz="3200" dirty="0" smtClean="0">
                <a:latin typeface="Preeti" pitchFamily="2" charset="0"/>
              </a:rPr>
              <a:t>]u </a:t>
            </a:r>
            <a:r>
              <a:rPr lang="en-GB" sz="3200" dirty="0" err="1">
                <a:latin typeface="Preeti" pitchFamily="2" charset="0"/>
              </a:rPr>
              <a:t>sfo</a:t>
            </a:r>
            <a:r>
              <a:rPr lang="en-GB" sz="3200" dirty="0">
                <a:latin typeface="Preeti" pitchFamily="2" charset="0"/>
              </a:rPr>
              <a:t>{</a:t>
            </a:r>
            <a:r>
              <a:rPr lang="en-GB" sz="3200" dirty="0" err="1">
                <a:latin typeface="Preeti" pitchFamily="2" charset="0"/>
              </a:rPr>
              <a:t>s|d</a:t>
            </a:r>
            <a:r>
              <a:rPr lang="en-GB" sz="3200" dirty="0">
                <a:latin typeface="Preeti" pitchFamily="2" charset="0"/>
              </a:rPr>
              <a:t> ;</a:t>
            </a:r>
            <a:r>
              <a:rPr lang="en-GB" sz="3200" dirty="0" err="1">
                <a:latin typeface="Preeti" pitchFamily="2" charset="0"/>
              </a:rPr>
              <a:t>DkGg</a:t>
            </a:r>
            <a:r>
              <a:rPr lang="en-GB" sz="3200" dirty="0">
                <a:latin typeface="Preeti" pitchFamily="2" charset="0"/>
              </a:rPr>
              <a:t> </a:t>
            </a:r>
            <a:r>
              <a:rPr lang="en-GB" sz="3200" dirty="0" err="1">
                <a:latin typeface="Preeti" pitchFamily="2" charset="0"/>
              </a:rPr>
              <a:t>ePsf</a:t>
            </a:r>
            <a:r>
              <a:rPr lang="en-GB" sz="3200" dirty="0">
                <a:latin typeface="Preeti" pitchFamily="2" charset="0"/>
              </a:rPr>
              <a:t>] 5 </a:t>
            </a:r>
            <a:r>
              <a:rPr lang="en-GB" sz="3200" dirty="0" smtClean="0">
                <a:latin typeface="Preeti" pitchFamily="2" charset="0"/>
              </a:rPr>
              <a:t>. </a:t>
            </a:r>
          </a:p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en-GB" sz="3200" dirty="0" smtClean="0">
                <a:latin typeface="Preeti" pitchFamily="2" charset="0"/>
              </a:rPr>
              <a:t>#%)) j6f </a:t>
            </a:r>
            <a:r>
              <a:rPr lang="en-GB" sz="3200" dirty="0" err="1" smtClean="0">
                <a:latin typeface="Preeti" pitchFamily="2" charset="0"/>
              </a:rPr>
              <a:t>s'v</a:t>
            </a:r>
            <a:r>
              <a:rPr lang="en-GB" sz="3200" dirty="0" smtClean="0">
                <a:latin typeface="Preeti" pitchFamily="2" charset="0"/>
              </a:rPr>
              <a:t>'/</a:t>
            </a:r>
            <a:r>
              <a:rPr lang="en-GB" sz="3200" dirty="0" err="1" smtClean="0">
                <a:latin typeface="Preeti" pitchFamily="2" charset="0"/>
              </a:rPr>
              <a:t>fsf</a:t>
            </a:r>
            <a:r>
              <a:rPr lang="en-GB" sz="3200" dirty="0" smtClean="0">
                <a:latin typeface="Preeti" pitchFamily="2" charset="0"/>
              </a:rPr>
              <a:t>] </a:t>
            </a:r>
            <a:r>
              <a:rPr lang="en-GB" sz="3200" dirty="0" err="1" smtClean="0">
                <a:latin typeface="Preeti" pitchFamily="2" charset="0"/>
              </a:rPr>
              <a:t>rNnf</a:t>
            </a:r>
            <a:r>
              <a:rPr lang="en-GB" sz="3200" dirty="0" smtClean="0">
                <a:latin typeface="Preeti" pitchFamily="2" charset="0"/>
              </a:rPr>
              <a:t> </a:t>
            </a:r>
            <a:r>
              <a:rPr lang="en-GB" sz="3200" dirty="0" err="1" smtClean="0">
                <a:latin typeface="Preeti" pitchFamily="2" charset="0"/>
              </a:rPr>
              <a:t>ljt</a:t>
            </a:r>
            <a:r>
              <a:rPr lang="en-GB" sz="3200" dirty="0" smtClean="0">
                <a:latin typeface="Preeti" pitchFamily="2" charset="0"/>
              </a:rPr>
              <a:t>/0f </a:t>
            </a:r>
            <a:r>
              <a:rPr lang="en-GB" sz="3200" dirty="0" err="1" smtClean="0">
                <a:latin typeface="Preeti" pitchFamily="2" charset="0"/>
              </a:rPr>
              <a:t>ul</a:t>
            </a:r>
            <a:r>
              <a:rPr lang="en-GB" sz="3200" dirty="0" smtClean="0">
                <a:latin typeface="Preeti" pitchFamily="2" charset="0"/>
              </a:rPr>
              <a:t>/</a:t>
            </a:r>
            <a:r>
              <a:rPr lang="en-GB" sz="3200" dirty="0" err="1" smtClean="0">
                <a:latin typeface="Preeti" pitchFamily="2" charset="0"/>
              </a:rPr>
              <a:t>Psf</a:t>
            </a:r>
            <a:r>
              <a:rPr lang="en-GB" sz="3200" dirty="0" smtClean="0">
                <a:latin typeface="Preeti" pitchFamily="2" charset="0"/>
              </a:rPr>
              <a:t>] 5 .</a:t>
            </a:r>
          </a:p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en-GB" sz="3200" dirty="0">
                <a:latin typeface="Preeti" pitchFamily="2" charset="0"/>
              </a:rPr>
              <a:t> </a:t>
            </a:r>
            <a:r>
              <a:rPr lang="en-GB" sz="3200" dirty="0" smtClean="0">
                <a:latin typeface="Preeti" pitchFamily="2" charset="0"/>
              </a:rPr>
              <a:t>s'le08] </a:t>
            </a:r>
            <a:r>
              <a:rPr lang="en-GB" sz="3200" dirty="0" err="1" smtClean="0">
                <a:latin typeface="Preeti" pitchFamily="2" charset="0"/>
              </a:rPr>
              <a:t>b'Uw</a:t>
            </a:r>
            <a:r>
              <a:rPr lang="en-GB" sz="3200" dirty="0" smtClean="0">
                <a:latin typeface="Preeti" pitchFamily="2" charset="0"/>
              </a:rPr>
              <a:t> </a:t>
            </a:r>
            <a:r>
              <a:rPr lang="en-GB" sz="3200" dirty="0" err="1" smtClean="0">
                <a:latin typeface="Preeti" pitchFamily="2" charset="0"/>
              </a:rPr>
              <a:t>pTkfbg</a:t>
            </a:r>
            <a:r>
              <a:rPr lang="en-GB" sz="3200" dirty="0" smtClean="0">
                <a:latin typeface="Preeti" pitchFamily="2" charset="0"/>
              </a:rPr>
              <a:t> ;</a:t>
            </a:r>
            <a:r>
              <a:rPr lang="en-GB" sz="3200" dirty="0" err="1" smtClean="0">
                <a:latin typeface="Preeti" pitchFamily="2" charset="0"/>
              </a:rPr>
              <a:t>xsf</a:t>
            </a:r>
            <a:r>
              <a:rPr lang="en-GB" sz="3200" dirty="0" smtClean="0">
                <a:latin typeface="Preeti" pitchFamily="2" charset="0"/>
              </a:rPr>
              <a:t>/L ;+:</a:t>
            </a:r>
            <a:r>
              <a:rPr lang="en-GB" sz="3200" dirty="0" err="1" smtClean="0">
                <a:latin typeface="Preeti" pitchFamily="2" charset="0"/>
              </a:rPr>
              <a:t>yf</a:t>
            </a:r>
            <a:r>
              <a:rPr lang="en-GB" sz="3200" dirty="0" smtClean="0">
                <a:latin typeface="Preeti" pitchFamily="2" charset="0"/>
              </a:rPr>
              <a:t> </a:t>
            </a:r>
            <a:r>
              <a:rPr lang="en-GB" sz="3200" dirty="0" err="1" smtClean="0">
                <a:latin typeface="Preeti" pitchFamily="2" charset="0"/>
              </a:rPr>
              <a:t>b'w</a:t>
            </a:r>
            <a:r>
              <a:rPr lang="en-GB" sz="3200" dirty="0" smtClean="0">
                <a:latin typeface="Preeti" pitchFamily="2" charset="0"/>
              </a:rPr>
              <a:t> 9'jfgL ;</a:t>
            </a:r>
            <a:r>
              <a:rPr lang="en-GB" sz="3200" dirty="0" err="1" smtClean="0">
                <a:latin typeface="Preeti" pitchFamily="2" charset="0"/>
              </a:rPr>
              <a:t>fwg</a:t>
            </a:r>
            <a:r>
              <a:rPr lang="en-GB" sz="3200" dirty="0" smtClean="0">
                <a:latin typeface="Preeti" pitchFamily="2" charset="0"/>
              </a:rPr>
              <a:t> </a:t>
            </a:r>
            <a:r>
              <a:rPr lang="en-GB" sz="3200" dirty="0" err="1" smtClean="0">
                <a:latin typeface="Preeti" pitchFamily="2" charset="0"/>
              </a:rPr>
              <a:t>vl</a:t>
            </a:r>
            <a:r>
              <a:rPr lang="en-GB" sz="3200" dirty="0" smtClean="0">
                <a:latin typeface="Preeti" pitchFamily="2" charset="0"/>
              </a:rPr>
              <a:t>/</a:t>
            </a:r>
            <a:r>
              <a:rPr lang="en-GB" sz="3200" dirty="0" err="1" smtClean="0">
                <a:latin typeface="Preeti" pitchFamily="2" charset="0"/>
              </a:rPr>
              <a:t>bdf</a:t>
            </a:r>
            <a:r>
              <a:rPr lang="en-GB" sz="3200" dirty="0" smtClean="0">
                <a:latin typeface="Preeti" pitchFamily="2" charset="0"/>
              </a:rPr>
              <a:t> ;</a:t>
            </a:r>
            <a:r>
              <a:rPr lang="en-GB" sz="3200" dirty="0" err="1" smtClean="0">
                <a:latin typeface="Preeti" pitchFamily="2" charset="0"/>
              </a:rPr>
              <a:t>xof</a:t>
            </a:r>
            <a:r>
              <a:rPr lang="en-GB" sz="3200" dirty="0" smtClean="0">
                <a:latin typeface="Preeti" pitchFamily="2" charset="0"/>
              </a:rPr>
              <a:t>]u </a:t>
            </a:r>
          </a:p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en-GB" sz="3200" dirty="0" smtClean="0">
                <a:latin typeface="Preeti" pitchFamily="2" charset="0"/>
              </a:rPr>
              <a:t>;j} j8fdf jo/ </a:t>
            </a:r>
            <a:r>
              <a:rPr lang="en-GB" sz="3200" dirty="0" err="1" smtClean="0">
                <a:latin typeface="Preeti" pitchFamily="2" charset="0"/>
              </a:rPr>
              <a:t>hftsf</a:t>
            </a:r>
            <a:r>
              <a:rPr lang="en-GB" sz="3200" dirty="0" smtClean="0">
                <a:latin typeface="Preeti" pitchFamily="2" charset="0"/>
              </a:rPr>
              <a:t>] </a:t>
            </a:r>
            <a:r>
              <a:rPr lang="en-GB" sz="3200" dirty="0" err="1" smtClean="0">
                <a:latin typeface="Preeti" pitchFamily="2" charset="0"/>
              </a:rPr>
              <a:t>pGgt</a:t>
            </a:r>
            <a:r>
              <a:rPr lang="en-GB" sz="3200" dirty="0" smtClean="0">
                <a:latin typeface="Preeti" pitchFamily="2" charset="0"/>
              </a:rPr>
              <a:t> </a:t>
            </a:r>
            <a:r>
              <a:rPr lang="en-GB" sz="3200" dirty="0" err="1" smtClean="0">
                <a:latin typeface="Preeti" pitchFamily="2" charset="0"/>
              </a:rPr>
              <a:t>jf</a:t>
            </a:r>
            <a:r>
              <a:rPr lang="en-GB" sz="3200" dirty="0" smtClean="0">
                <a:latin typeface="Preeti" pitchFamily="2" charset="0"/>
              </a:rPr>
              <a:t>]sf </a:t>
            </a:r>
            <a:r>
              <a:rPr lang="en-GB" sz="3200" dirty="0" err="1" smtClean="0">
                <a:latin typeface="Preeti" pitchFamily="2" charset="0"/>
              </a:rPr>
              <a:t>ljt</a:t>
            </a:r>
            <a:r>
              <a:rPr lang="en-GB" sz="3200" dirty="0" smtClean="0">
                <a:latin typeface="Preeti" pitchFamily="2" charset="0"/>
              </a:rPr>
              <a:t>/0f </a:t>
            </a:r>
            <a:r>
              <a:rPr lang="en-GB" sz="3200" dirty="0" err="1" smtClean="0">
                <a:latin typeface="Preeti" pitchFamily="2" charset="0"/>
              </a:rPr>
              <a:t>ul</a:t>
            </a:r>
            <a:r>
              <a:rPr lang="en-GB" sz="3200" dirty="0" smtClean="0">
                <a:latin typeface="Preeti" pitchFamily="2" charset="0"/>
              </a:rPr>
              <a:t>/</a:t>
            </a:r>
            <a:r>
              <a:rPr lang="en-GB" sz="3200" dirty="0" err="1" smtClean="0">
                <a:latin typeface="Preeti" pitchFamily="2" charset="0"/>
              </a:rPr>
              <a:t>Psf</a:t>
            </a:r>
            <a:r>
              <a:rPr lang="en-GB" sz="3200" dirty="0" smtClean="0">
                <a:latin typeface="Preeti" pitchFamily="2" charset="0"/>
              </a:rPr>
              <a:t>] 5 .</a:t>
            </a:r>
            <a:endParaRPr lang="en-US" sz="3200" dirty="0">
              <a:latin typeface="Preeti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5373142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707252-611D-4027-B25D-E6B75D7F5075}" type="slidenum">
              <a:rPr lang="en-US" altLang="en-US" smtClean="0"/>
              <a:pPr>
                <a:defRPr/>
              </a:pPr>
              <a:t>19</a:t>
            </a:fld>
            <a:endParaRPr lang="en-US" altLang="en-US"/>
          </a:p>
        </p:txBody>
      </p:sp>
      <p:sp>
        <p:nvSpPr>
          <p:cNvPr id="2" name="Rectangle 1"/>
          <p:cNvSpPr/>
          <p:nvPr/>
        </p:nvSpPr>
        <p:spPr>
          <a:xfrm>
            <a:off x="-35860" y="122439"/>
            <a:ext cx="9713259" cy="7066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005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en-US" sz="3000" dirty="0">
              <a:effectLst/>
              <a:latin typeface="Preeti" pitchFamily="2" charset="0"/>
              <a:ea typeface="Calibri" panose="020F0502020204030204" pitchFamily="34" charset="0"/>
              <a:cs typeface="Mangal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1615" y="-218420"/>
            <a:ext cx="9565784" cy="557075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just"/>
            <a:r>
              <a:rPr lang="en-GB" sz="3600" b="1" dirty="0" smtClean="0">
                <a:latin typeface="Preeti" pitchFamily="2" charset="0"/>
              </a:rPr>
              <a:t>s[</a:t>
            </a:r>
            <a:r>
              <a:rPr lang="en-GB" sz="3600" b="1" dirty="0" err="1" smtClean="0">
                <a:latin typeface="Preeti" pitchFamily="2" charset="0"/>
              </a:rPr>
              <a:t>lif</a:t>
            </a:r>
            <a:endParaRPr lang="en-US" sz="3600" dirty="0">
              <a:latin typeface="Preeti" pitchFamily="2" charset="0"/>
            </a:endParaRPr>
          </a:p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en-GB" sz="3200" dirty="0">
                <a:latin typeface="Preeti" pitchFamily="2" charset="0"/>
              </a:rPr>
              <a:t>df6f] kl/If0f ;'</a:t>
            </a:r>
            <a:r>
              <a:rPr lang="en-GB" sz="3200" dirty="0" err="1">
                <a:latin typeface="Preeti" pitchFamily="2" charset="0"/>
              </a:rPr>
              <a:t>wf</a:t>
            </a:r>
            <a:r>
              <a:rPr lang="en-GB" sz="3200" dirty="0">
                <a:latin typeface="Preeti" pitchFamily="2" charset="0"/>
              </a:rPr>
              <a:t>/ </a:t>
            </a:r>
            <a:r>
              <a:rPr lang="en-GB" sz="3200" dirty="0" err="1">
                <a:latin typeface="Preeti" pitchFamily="2" charset="0"/>
              </a:rPr>
              <a:t>sfo</a:t>
            </a:r>
            <a:r>
              <a:rPr lang="en-GB" sz="3200" dirty="0">
                <a:latin typeface="Preeti" pitchFamily="2" charset="0"/>
              </a:rPr>
              <a:t>{</a:t>
            </a:r>
            <a:r>
              <a:rPr lang="en-GB" sz="3200" dirty="0" err="1">
                <a:latin typeface="Preeti" pitchFamily="2" charset="0"/>
              </a:rPr>
              <a:t>s|d</a:t>
            </a:r>
            <a:r>
              <a:rPr lang="en-GB" sz="3200" dirty="0">
                <a:latin typeface="Preeti" pitchFamily="2" charset="0"/>
              </a:rPr>
              <a:t> ;</a:t>
            </a:r>
            <a:r>
              <a:rPr lang="en-GB" sz="3200" dirty="0" err="1">
                <a:latin typeface="Preeti" pitchFamily="2" charset="0"/>
              </a:rPr>
              <a:t>DkGg</a:t>
            </a:r>
            <a:r>
              <a:rPr lang="en-GB" sz="3200" dirty="0">
                <a:latin typeface="Preeti" pitchFamily="2" charset="0"/>
              </a:rPr>
              <a:t> </a:t>
            </a:r>
            <a:r>
              <a:rPr lang="en-GB" sz="3200" dirty="0" err="1">
                <a:latin typeface="Preeti" pitchFamily="2" charset="0"/>
              </a:rPr>
              <a:t>ul</a:t>
            </a:r>
            <a:r>
              <a:rPr lang="en-GB" sz="3200" dirty="0">
                <a:latin typeface="Preeti" pitchFamily="2" charset="0"/>
              </a:rPr>
              <a:t>/</a:t>
            </a:r>
            <a:r>
              <a:rPr lang="en-GB" sz="3200" dirty="0" err="1">
                <a:latin typeface="Preeti" pitchFamily="2" charset="0"/>
              </a:rPr>
              <a:t>Psf</a:t>
            </a:r>
            <a:r>
              <a:rPr lang="en-GB" sz="3200" dirty="0">
                <a:latin typeface="Preeti" pitchFamily="2" charset="0"/>
              </a:rPr>
              <a:t>] 5 .</a:t>
            </a:r>
            <a:endParaRPr lang="en-US" sz="3200" dirty="0">
              <a:latin typeface="Preeti" pitchFamily="2" charset="0"/>
            </a:endParaRPr>
          </a:p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en-GB" sz="3200" dirty="0">
                <a:latin typeface="Preeti" pitchFamily="2" charset="0"/>
              </a:rPr>
              <a:t>;</a:t>
            </a:r>
            <a:r>
              <a:rPr lang="en-GB" sz="3200" dirty="0" err="1">
                <a:latin typeface="Preeti" pitchFamily="2" charset="0"/>
              </a:rPr>
              <a:t>xsf</a:t>
            </a:r>
            <a:r>
              <a:rPr lang="en-GB" sz="3200" dirty="0">
                <a:latin typeface="Preeti" pitchFamily="2" charset="0"/>
              </a:rPr>
              <a:t>/L, ;</a:t>
            </a:r>
            <a:r>
              <a:rPr lang="en-GB" sz="3200" dirty="0" err="1">
                <a:latin typeface="Preeti" pitchFamily="2" charset="0"/>
              </a:rPr>
              <a:t>fgf</a:t>
            </a:r>
            <a:r>
              <a:rPr lang="en-GB" sz="3200" dirty="0">
                <a:latin typeface="Preeti" pitchFamily="2" charset="0"/>
              </a:rPr>
              <a:t> l;+</a:t>
            </a:r>
            <a:r>
              <a:rPr lang="en-GB" sz="3200" dirty="0" err="1">
                <a:latin typeface="Preeti" pitchFamily="2" charset="0"/>
              </a:rPr>
              <a:t>rfO</a:t>
            </a:r>
            <a:r>
              <a:rPr lang="en-GB" sz="3200" dirty="0">
                <a:latin typeface="Preeti" pitchFamily="2" charset="0"/>
              </a:rPr>
              <a:t>{ </a:t>
            </a:r>
            <a:r>
              <a:rPr lang="en-GB" sz="3200" dirty="0" err="1">
                <a:latin typeface="Preeti" pitchFamily="2" charset="0"/>
              </a:rPr>
              <a:t>tyf</a:t>
            </a:r>
            <a:r>
              <a:rPr lang="en-GB" sz="3200" dirty="0">
                <a:latin typeface="Preeti" pitchFamily="2" charset="0"/>
              </a:rPr>
              <a:t> </a:t>
            </a:r>
            <a:r>
              <a:rPr lang="en-GB" sz="3200" dirty="0" err="1">
                <a:latin typeface="Preeti" pitchFamily="2" charset="0"/>
              </a:rPr>
              <a:t>dn</a:t>
            </a:r>
            <a:r>
              <a:rPr lang="en-GB" sz="3200" dirty="0">
                <a:latin typeface="Preeti" pitchFamily="2" charset="0"/>
              </a:rPr>
              <a:t> </a:t>
            </a:r>
            <a:r>
              <a:rPr lang="en-GB" sz="3200" dirty="0" err="1">
                <a:latin typeface="Preeti" pitchFamily="2" charset="0"/>
              </a:rPr>
              <a:t>ljp</a:t>
            </a:r>
            <a:r>
              <a:rPr lang="en-GB" sz="3200" dirty="0">
                <a:latin typeface="Preeti" pitchFamily="2" charset="0"/>
              </a:rPr>
              <a:t> 9'jfgL </a:t>
            </a:r>
            <a:r>
              <a:rPr lang="en-GB" sz="3200" dirty="0" err="1">
                <a:latin typeface="Preeti" pitchFamily="2" charset="0"/>
              </a:rPr>
              <a:t>sfo</a:t>
            </a:r>
            <a:r>
              <a:rPr lang="en-GB" sz="3200" dirty="0">
                <a:latin typeface="Preeti" pitchFamily="2" charset="0"/>
              </a:rPr>
              <a:t>{</a:t>
            </a:r>
            <a:r>
              <a:rPr lang="en-GB" sz="3200" dirty="0" err="1">
                <a:latin typeface="Preeti" pitchFamily="2" charset="0"/>
              </a:rPr>
              <a:t>s|d</a:t>
            </a:r>
            <a:r>
              <a:rPr lang="en-GB" sz="3200" dirty="0">
                <a:latin typeface="Preeti" pitchFamily="2" charset="0"/>
              </a:rPr>
              <a:t> ;</a:t>
            </a:r>
            <a:r>
              <a:rPr lang="en-GB" sz="3200" dirty="0" err="1">
                <a:latin typeface="Preeti" pitchFamily="2" charset="0"/>
              </a:rPr>
              <a:t>DkGg</a:t>
            </a:r>
            <a:r>
              <a:rPr lang="en-GB" sz="3200" dirty="0">
                <a:latin typeface="Preeti" pitchFamily="2" charset="0"/>
              </a:rPr>
              <a:t> </a:t>
            </a:r>
            <a:r>
              <a:rPr lang="en-GB" sz="3200" dirty="0" err="1">
                <a:latin typeface="Preeti" pitchFamily="2" charset="0"/>
              </a:rPr>
              <a:t>ul</a:t>
            </a:r>
            <a:r>
              <a:rPr lang="en-GB" sz="3200" dirty="0">
                <a:latin typeface="Preeti" pitchFamily="2" charset="0"/>
              </a:rPr>
              <a:t>/</a:t>
            </a:r>
            <a:r>
              <a:rPr lang="en-GB" sz="3200" dirty="0" err="1">
                <a:latin typeface="Preeti" pitchFamily="2" charset="0"/>
              </a:rPr>
              <a:t>Psf</a:t>
            </a:r>
            <a:r>
              <a:rPr lang="en-GB" sz="3200" dirty="0">
                <a:latin typeface="Preeti" pitchFamily="2" charset="0"/>
              </a:rPr>
              <a:t>] 5 .</a:t>
            </a:r>
            <a:endParaRPr lang="en-US" sz="3200" dirty="0">
              <a:latin typeface="Preeti" pitchFamily="2" charset="0"/>
            </a:endParaRPr>
          </a:p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en-GB" sz="3200" dirty="0">
                <a:latin typeface="Preeti" pitchFamily="2" charset="0"/>
              </a:rPr>
              <a:t>s[</a:t>
            </a:r>
            <a:r>
              <a:rPr lang="en-GB" sz="3200" dirty="0" err="1">
                <a:latin typeface="Preeti" pitchFamily="2" charset="0"/>
              </a:rPr>
              <a:t>lif</a:t>
            </a:r>
            <a:r>
              <a:rPr lang="en-GB" sz="3200" dirty="0">
                <a:latin typeface="Preeti" pitchFamily="2" charset="0"/>
              </a:rPr>
              <a:t> </a:t>
            </a:r>
            <a:r>
              <a:rPr lang="en-GB" sz="3200" dirty="0" err="1">
                <a:latin typeface="Preeti" pitchFamily="2" charset="0"/>
              </a:rPr>
              <a:t>cf</a:t>
            </a:r>
            <a:r>
              <a:rPr lang="en-GB" sz="3200" dirty="0">
                <a:latin typeface="Preeti" pitchFamily="2" charset="0"/>
              </a:rPr>
              <a:t>}</a:t>
            </a:r>
            <a:r>
              <a:rPr lang="en-GB" sz="3200" dirty="0" err="1">
                <a:latin typeface="Preeti" pitchFamily="2" charset="0"/>
              </a:rPr>
              <a:t>hf</a:t>
            </a:r>
            <a:r>
              <a:rPr lang="en-GB" sz="3200" dirty="0">
                <a:latin typeface="Preeti" pitchFamily="2" charset="0"/>
              </a:rPr>
              <a:t>/ </a:t>
            </a:r>
            <a:r>
              <a:rPr lang="en-GB" sz="3200" dirty="0" err="1">
                <a:latin typeface="Preeti" pitchFamily="2" charset="0"/>
              </a:rPr>
              <a:t>pks</a:t>
            </a:r>
            <a:r>
              <a:rPr lang="en-GB" sz="3200" dirty="0">
                <a:latin typeface="Preeti" pitchFamily="2" charset="0"/>
              </a:rPr>
              <a:t>/0f ;]6 </a:t>
            </a:r>
            <a:r>
              <a:rPr lang="en-GB" sz="3200" dirty="0" err="1">
                <a:latin typeface="Preeti" pitchFamily="2" charset="0"/>
              </a:rPr>
              <a:t>ljt</a:t>
            </a:r>
            <a:r>
              <a:rPr lang="en-GB" sz="3200" dirty="0">
                <a:latin typeface="Preeti" pitchFamily="2" charset="0"/>
              </a:rPr>
              <a:t>/0f </a:t>
            </a:r>
            <a:r>
              <a:rPr lang="en-GB" sz="3200" dirty="0" err="1">
                <a:latin typeface="Preeti" pitchFamily="2" charset="0"/>
              </a:rPr>
              <a:t>ul</a:t>
            </a:r>
            <a:r>
              <a:rPr lang="en-GB" sz="3200" dirty="0">
                <a:latin typeface="Preeti" pitchFamily="2" charset="0"/>
              </a:rPr>
              <a:t>/</a:t>
            </a:r>
            <a:r>
              <a:rPr lang="en-GB" sz="3200" dirty="0" err="1">
                <a:latin typeface="Preeti" pitchFamily="2" charset="0"/>
              </a:rPr>
              <a:t>Psf</a:t>
            </a:r>
            <a:r>
              <a:rPr lang="en-GB" sz="3200" dirty="0">
                <a:latin typeface="Preeti" pitchFamily="2" charset="0"/>
              </a:rPr>
              <a:t>] 5 .</a:t>
            </a:r>
            <a:endParaRPr lang="en-US" sz="3200" dirty="0">
              <a:latin typeface="Preeti" pitchFamily="2" charset="0"/>
            </a:endParaRPr>
          </a:p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en-GB" sz="3200" dirty="0" err="1">
                <a:latin typeface="Preeti" pitchFamily="2" charset="0"/>
              </a:rPr>
              <a:t>afnL</a:t>
            </a:r>
            <a:r>
              <a:rPr lang="en-GB" sz="3200" dirty="0">
                <a:latin typeface="Preeti" pitchFamily="2" charset="0"/>
              </a:rPr>
              <a:t> </a:t>
            </a:r>
            <a:r>
              <a:rPr lang="en-GB" sz="3200" dirty="0" err="1" smtClean="0">
                <a:latin typeface="Preeti" pitchFamily="2" charset="0"/>
              </a:rPr>
              <a:t>ljsf</a:t>
            </a:r>
            <a:r>
              <a:rPr lang="en-GB" sz="3200" dirty="0">
                <a:latin typeface="Preeti" pitchFamily="2" charset="0"/>
              </a:rPr>
              <a:t>; </a:t>
            </a:r>
            <a:r>
              <a:rPr lang="en-GB" sz="3200" dirty="0" err="1">
                <a:latin typeface="Preeti" pitchFamily="2" charset="0"/>
              </a:rPr>
              <a:t>sfo</a:t>
            </a:r>
            <a:r>
              <a:rPr lang="en-GB" sz="3200" dirty="0">
                <a:latin typeface="Preeti" pitchFamily="2" charset="0"/>
              </a:rPr>
              <a:t>{</a:t>
            </a:r>
            <a:r>
              <a:rPr lang="en-GB" sz="3200" dirty="0" err="1">
                <a:latin typeface="Preeti" pitchFamily="2" charset="0"/>
              </a:rPr>
              <a:t>qmd</a:t>
            </a:r>
            <a:r>
              <a:rPr lang="en-GB" sz="3200" dirty="0">
                <a:latin typeface="Preeti" pitchFamily="2" charset="0"/>
              </a:rPr>
              <a:t> ;~</a:t>
            </a:r>
            <a:r>
              <a:rPr lang="en-GB" sz="3200" dirty="0" err="1">
                <a:latin typeface="Preeti" pitchFamily="2" charset="0"/>
              </a:rPr>
              <a:t>rfng</a:t>
            </a:r>
            <a:r>
              <a:rPr lang="en-GB" sz="3200" dirty="0">
                <a:latin typeface="Preeti" pitchFamily="2" charset="0"/>
              </a:rPr>
              <a:t> </a:t>
            </a:r>
            <a:r>
              <a:rPr lang="en-GB" sz="3200" dirty="0" err="1">
                <a:latin typeface="Preeti" pitchFamily="2" charset="0"/>
              </a:rPr>
              <a:t>ePsf</a:t>
            </a:r>
            <a:r>
              <a:rPr lang="en-GB" sz="3200" dirty="0">
                <a:latin typeface="Preeti" pitchFamily="2" charset="0"/>
              </a:rPr>
              <a:t>] 5 .</a:t>
            </a:r>
            <a:endParaRPr lang="en-US" sz="3200" dirty="0">
              <a:latin typeface="Preeti" pitchFamily="2" charset="0"/>
            </a:endParaRPr>
          </a:p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en-GB" sz="3200" dirty="0" err="1">
                <a:latin typeface="Preeti" pitchFamily="2" charset="0"/>
              </a:rPr>
              <a:t>cfn</a:t>
            </a:r>
            <a:r>
              <a:rPr lang="en-GB" sz="3200" dirty="0">
                <a:latin typeface="Preeti" pitchFamily="2" charset="0"/>
              </a:rPr>
              <a:t>' t/sf/L </a:t>
            </a:r>
            <a:r>
              <a:rPr lang="en-GB" sz="3200" dirty="0" err="1">
                <a:latin typeface="Preeti" pitchFamily="2" charset="0"/>
              </a:rPr>
              <a:t>tyf</a:t>
            </a:r>
            <a:r>
              <a:rPr lang="en-GB" sz="3200" dirty="0">
                <a:latin typeface="Preeti" pitchFamily="2" charset="0"/>
              </a:rPr>
              <a:t> </a:t>
            </a:r>
            <a:r>
              <a:rPr lang="en-GB" sz="3200" dirty="0" err="1">
                <a:latin typeface="Preeti" pitchFamily="2" charset="0"/>
              </a:rPr>
              <a:t>km"n</a:t>
            </a:r>
            <a:r>
              <a:rPr lang="en-GB" sz="3200" dirty="0">
                <a:latin typeface="Preeti" pitchFamily="2" charset="0"/>
              </a:rPr>
              <a:t> v]</a:t>
            </a:r>
            <a:r>
              <a:rPr lang="en-GB" sz="3200" dirty="0" err="1">
                <a:latin typeface="Preeti" pitchFamily="2" charset="0"/>
              </a:rPr>
              <a:t>lt</a:t>
            </a:r>
            <a:r>
              <a:rPr lang="en-GB" sz="3200" dirty="0">
                <a:latin typeface="Preeti" pitchFamily="2" charset="0"/>
              </a:rPr>
              <a:t> </a:t>
            </a:r>
            <a:r>
              <a:rPr lang="en-GB" sz="3200" dirty="0" err="1">
                <a:latin typeface="Preeti" pitchFamily="2" charset="0"/>
              </a:rPr>
              <a:t>lj:tf</a:t>
            </a:r>
            <a:r>
              <a:rPr lang="en-GB" sz="3200" dirty="0">
                <a:latin typeface="Preeti" pitchFamily="2" charset="0"/>
              </a:rPr>
              <a:t>/ </a:t>
            </a:r>
            <a:r>
              <a:rPr lang="en-GB" sz="3200" dirty="0" err="1">
                <a:latin typeface="Preeti" pitchFamily="2" charset="0"/>
              </a:rPr>
              <a:t>sfo</a:t>
            </a:r>
            <a:r>
              <a:rPr lang="en-GB" sz="3200" dirty="0">
                <a:latin typeface="Preeti" pitchFamily="2" charset="0"/>
              </a:rPr>
              <a:t>{</a:t>
            </a:r>
            <a:r>
              <a:rPr lang="en-GB" sz="3200" dirty="0" err="1">
                <a:latin typeface="Preeti" pitchFamily="2" charset="0"/>
              </a:rPr>
              <a:t>qmd</a:t>
            </a:r>
            <a:r>
              <a:rPr lang="en-GB" sz="3200" dirty="0">
                <a:latin typeface="Preeti" pitchFamily="2" charset="0"/>
              </a:rPr>
              <a:t> ;~</a:t>
            </a:r>
            <a:r>
              <a:rPr lang="en-GB" sz="3200" dirty="0" err="1">
                <a:latin typeface="Preeti" pitchFamily="2" charset="0"/>
              </a:rPr>
              <a:t>rfng</a:t>
            </a:r>
            <a:r>
              <a:rPr lang="en-GB" sz="3200" dirty="0">
                <a:latin typeface="Preeti" pitchFamily="2" charset="0"/>
              </a:rPr>
              <a:t> </a:t>
            </a:r>
            <a:r>
              <a:rPr lang="en-GB" sz="3200" dirty="0" err="1">
                <a:latin typeface="Preeti" pitchFamily="2" charset="0"/>
              </a:rPr>
              <a:t>ul</a:t>
            </a:r>
            <a:r>
              <a:rPr lang="en-GB" sz="3200" dirty="0">
                <a:latin typeface="Preeti" pitchFamily="2" charset="0"/>
              </a:rPr>
              <a:t>/</a:t>
            </a:r>
            <a:r>
              <a:rPr lang="en-GB" sz="3200" dirty="0" err="1">
                <a:latin typeface="Preeti" pitchFamily="2" charset="0"/>
              </a:rPr>
              <a:t>Psf</a:t>
            </a:r>
            <a:r>
              <a:rPr lang="en-GB" sz="3200" dirty="0">
                <a:latin typeface="Preeti" pitchFamily="2" charset="0"/>
              </a:rPr>
              <a:t>] 5 .</a:t>
            </a:r>
            <a:endParaRPr lang="en-US" sz="3200" dirty="0">
              <a:latin typeface="Preeti" pitchFamily="2" charset="0"/>
            </a:endParaRPr>
          </a:p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en-GB" sz="3200" dirty="0" err="1">
                <a:latin typeface="Preeti" pitchFamily="2" charset="0"/>
              </a:rPr>
              <a:t>Aoj;flos</a:t>
            </a:r>
            <a:r>
              <a:rPr lang="en-GB" sz="3200" dirty="0">
                <a:latin typeface="Preeti" pitchFamily="2" charset="0"/>
              </a:rPr>
              <a:t> </a:t>
            </a:r>
            <a:r>
              <a:rPr lang="en-GB" sz="3200" dirty="0" err="1">
                <a:latin typeface="Preeti" pitchFamily="2" charset="0"/>
              </a:rPr>
              <a:t>kmnkm'n</a:t>
            </a:r>
            <a:r>
              <a:rPr lang="en-GB" sz="3200" dirty="0">
                <a:latin typeface="Preeti" pitchFamily="2" charset="0"/>
              </a:rPr>
              <a:t> v]</a:t>
            </a:r>
            <a:r>
              <a:rPr lang="en-GB" sz="3200" dirty="0" err="1">
                <a:latin typeface="Preeti" pitchFamily="2" charset="0"/>
              </a:rPr>
              <a:t>lt</a:t>
            </a:r>
            <a:r>
              <a:rPr lang="en-GB" sz="3200" dirty="0">
                <a:latin typeface="Preeti" pitchFamily="2" charset="0"/>
              </a:rPr>
              <a:t> </a:t>
            </a:r>
            <a:r>
              <a:rPr lang="en-GB" sz="3200" dirty="0" err="1">
                <a:latin typeface="Preeti" pitchFamily="2" charset="0"/>
              </a:rPr>
              <a:t>ug</a:t>
            </a:r>
            <a:r>
              <a:rPr lang="en-GB" sz="3200" dirty="0">
                <a:latin typeface="Preeti" pitchFamily="2" charset="0"/>
              </a:rPr>
              <a:t>]{ </a:t>
            </a:r>
            <a:r>
              <a:rPr lang="en-GB" sz="3200" dirty="0" smtClean="0">
                <a:latin typeface="Preeti" pitchFamily="2" charset="0"/>
              </a:rPr>
              <a:t>s</a:t>
            </a:r>
            <a:r>
              <a:rPr lang="en-US" sz="3200" dirty="0" smtClean="0">
                <a:latin typeface="Preeti" pitchFamily="2" charset="0"/>
              </a:rPr>
              <a:t>f</a:t>
            </a:r>
            <a:r>
              <a:rPr lang="en-GB" sz="3200" dirty="0" smtClean="0">
                <a:latin typeface="Preeti" pitchFamily="2" charset="0"/>
              </a:rPr>
              <a:t>o{</a:t>
            </a:r>
            <a:r>
              <a:rPr lang="en-GB" sz="3200" dirty="0" err="1" smtClean="0">
                <a:latin typeface="Preeti" pitchFamily="2" charset="0"/>
              </a:rPr>
              <a:t>qmd</a:t>
            </a:r>
            <a:r>
              <a:rPr lang="en-GB" sz="3200" dirty="0" smtClean="0">
                <a:latin typeface="Preeti" pitchFamily="2" charset="0"/>
              </a:rPr>
              <a:t> </a:t>
            </a:r>
            <a:r>
              <a:rPr lang="en-GB" sz="3200" dirty="0">
                <a:latin typeface="Preeti" pitchFamily="2" charset="0"/>
              </a:rPr>
              <a:t>;~</a:t>
            </a:r>
            <a:r>
              <a:rPr lang="en-GB" sz="3200" dirty="0" err="1">
                <a:latin typeface="Preeti" pitchFamily="2" charset="0"/>
              </a:rPr>
              <a:t>rfng</a:t>
            </a:r>
            <a:r>
              <a:rPr lang="en-GB" sz="3200" dirty="0">
                <a:latin typeface="Preeti" pitchFamily="2" charset="0"/>
              </a:rPr>
              <a:t> </a:t>
            </a:r>
            <a:r>
              <a:rPr lang="en-GB" sz="3200" dirty="0" err="1">
                <a:latin typeface="Preeti" pitchFamily="2" charset="0"/>
              </a:rPr>
              <a:t>ul</a:t>
            </a:r>
            <a:r>
              <a:rPr lang="en-GB" sz="3200" dirty="0">
                <a:latin typeface="Preeti" pitchFamily="2" charset="0"/>
              </a:rPr>
              <a:t>/</a:t>
            </a:r>
            <a:r>
              <a:rPr lang="en-GB" sz="3200" dirty="0" err="1">
                <a:latin typeface="Preeti" pitchFamily="2" charset="0"/>
              </a:rPr>
              <a:t>Psf</a:t>
            </a:r>
            <a:r>
              <a:rPr lang="en-GB" sz="3200" dirty="0">
                <a:latin typeface="Preeti" pitchFamily="2" charset="0"/>
              </a:rPr>
              <a:t>] 5 .</a:t>
            </a:r>
            <a:endParaRPr lang="en-US" sz="3200" dirty="0">
              <a:latin typeface="Preeti" pitchFamily="2" charset="0"/>
            </a:endParaRPr>
          </a:p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en-GB" sz="3200" dirty="0" err="1">
                <a:latin typeface="Preeti" pitchFamily="2" charset="0"/>
              </a:rPr>
              <a:t>Aoj;flos</a:t>
            </a:r>
            <a:r>
              <a:rPr lang="en-GB" sz="3200" dirty="0">
                <a:latin typeface="Preeti" pitchFamily="2" charset="0"/>
              </a:rPr>
              <a:t> </a:t>
            </a:r>
            <a:r>
              <a:rPr lang="en-GB" sz="3200" dirty="0" err="1" smtClean="0">
                <a:latin typeface="Preeti" pitchFamily="2" charset="0"/>
              </a:rPr>
              <a:t>df</a:t>
            </a:r>
            <a:r>
              <a:rPr lang="en-GB" sz="3200" dirty="0" smtClean="0">
                <a:latin typeface="Preeti" pitchFamily="2" charset="0"/>
              </a:rPr>
              <a:t>}l</a:t>
            </a:r>
            <a:r>
              <a:rPr lang="en-GB" sz="3200" dirty="0">
                <a:latin typeface="Preeti" pitchFamily="2" charset="0"/>
              </a:rPr>
              <a:t>/ </a:t>
            </a:r>
            <a:r>
              <a:rPr lang="en-GB" sz="3200" dirty="0" err="1">
                <a:latin typeface="Preeti" pitchFamily="2" charset="0"/>
              </a:rPr>
              <a:t>kfng</a:t>
            </a:r>
            <a:r>
              <a:rPr lang="en-GB" sz="3200" dirty="0">
                <a:latin typeface="Preeti" pitchFamily="2" charset="0"/>
              </a:rPr>
              <a:t> </a:t>
            </a:r>
            <a:r>
              <a:rPr lang="en-GB" sz="3200" dirty="0" err="1">
                <a:latin typeface="Preeti" pitchFamily="2" charset="0"/>
              </a:rPr>
              <a:t>tyf</a:t>
            </a:r>
            <a:r>
              <a:rPr lang="en-GB" sz="3200" dirty="0">
                <a:latin typeface="Preeti" pitchFamily="2" charset="0"/>
              </a:rPr>
              <a:t> </a:t>
            </a:r>
            <a:r>
              <a:rPr lang="en-GB" sz="3200" dirty="0" err="1">
                <a:latin typeface="Preeti" pitchFamily="2" charset="0"/>
              </a:rPr>
              <a:t>Rofp</a:t>
            </a:r>
            <a:r>
              <a:rPr lang="en-GB" sz="3200" dirty="0">
                <a:latin typeface="Preeti" pitchFamily="2" charset="0"/>
              </a:rPr>
              <a:t> v]</a:t>
            </a:r>
            <a:r>
              <a:rPr lang="en-GB" sz="3200" dirty="0" err="1">
                <a:latin typeface="Preeti" pitchFamily="2" charset="0"/>
              </a:rPr>
              <a:t>lt</a:t>
            </a:r>
            <a:r>
              <a:rPr lang="en-GB" sz="3200" dirty="0">
                <a:latin typeface="Preeti" pitchFamily="2" charset="0"/>
              </a:rPr>
              <a:t> </a:t>
            </a:r>
            <a:r>
              <a:rPr lang="en-GB" sz="3200" dirty="0" err="1">
                <a:latin typeface="Preeti" pitchFamily="2" charset="0"/>
              </a:rPr>
              <a:t>ljsf</a:t>
            </a:r>
            <a:r>
              <a:rPr lang="en-GB" sz="3200" dirty="0">
                <a:latin typeface="Preeti" pitchFamily="2" charset="0"/>
              </a:rPr>
              <a:t>; </a:t>
            </a:r>
            <a:r>
              <a:rPr lang="en-GB" sz="3200" dirty="0" err="1">
                <a:latin typeface="Preeti" pitchFamily="2" charset="0"/>
              </a:rPr>
              <a:t>sfo</a:t>
            </a:r>
            <a:r>
              <a:rPr lang="en-GB" sz="3200" dirty="0">
                <a:latin typeface="Preeti" pitchFamily="2" charset="0"/>
              </a:rPr>
              <a:t>{</a:t>
            </a:r>
            <a:r>
              <a:rPr lang="en-GB" sz="3200" dirty="0" err="1">
                <a:latin typeface="Preeti" pitchFamily="2" charset="0"/>
              </a:rPr>
              <a:t>qmd</a:t>
            </a:r>
            <a:r>
              <a:rPr lang="en-GB" sz="3200" dirty="0">
                <a:latin typeface="Preeti" pitchFamily="2" charset="0"/>
              </a:rPr>
              <a:t> ;~</a:t>
            </a:r>
            <a:r>
              <a:rPr lang="en-GB" sz="3200" dirty="0" err="1">
                <a:latin typeface="Preeti" pitchFamily="2" charset="0"/>
              </a:rPr>
              <a:t>rfng</a:t>
            </a:r>
            <a:r>
              <a:rPr lang="en-GB" sz="3200" dirty="0">
                <a:latin typeface="Preeti" pitchFamily="2" charset="0"/>
              </a:rPr>
              <a:t> </a:t>
            </a:r>
            <a:r>
              <a:rPr lang="en-GB" sz="3200" dirty="0" err="1">
                <a:latin typeface="Preeti" pitchFamily="2" charset="0"/>
              </a:rPr>
              <a:t>ul</a:t>
            </a:r>
            <a:r>
              <a:rPr lang="en-GB" sz="3200" dirty="0">
                <a:latin typeface="Preeti" pitchFamily="2" charset="0"/>
              </a:rPr>
              <a:t>/</a:t>
            </a:r>
            <a:r>
              <a:rPr lang="en-GB" sz="3200" dirty="0" err="1">
                <a:latin typeface="Preeti" pitchFamily="2" charset="0"/>
              </a:rPr>
              <a:t>Psf</a:t>
            </a:r>
            <a:r>
              <a:rPr lang="en-GB" sz="3200" dirty="0">
                <a:latin typeface="Preeti" pitchFamily="2" charset="0"/>
              </a:rPr>
              <a:t>] 5 </a:t>
            </a:r>
            <a:r>
              <a:rPr lang="en-GB" sz="3200" dirty="0" smtClean="0">
                <a:latin typeface="Preeti" pitchFamily="2" charset="0"/>
              </a:rPr>
              <a:t>.</a:t>
            </a:r>
          </a:p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en-GB" sz="3200" dirty="0" err="1" smtClean="0">
                <a:latin typeface="Preeti" pitchFamily="2" charset="0"/>
              </a:rPr>
              <a:t>Wfg</a:t>
            </a:r>
            <a:r>
              <a:rPr lang="en-GB" sz="3200" dirty="0" smtClean="0">
                <a:latin typeface="Preeti" pitchFamily="2" charset="0"/>
              </a:rPr>
              <a:t>, ds}sf] </a:t>
            </a:r>
            <a:r>
              <a:rPr lang="en-GB" sz="3200" dirty="0" err="1" smtClean="0">
                <a:latin typeface="Preeti" pitchFamily="2" charset="0"/>
              </a:rPr>
              <a:t>pGgt</a:t>
            </a:r>
            <a:r>
              <a:rPr lang="en-GB" sz="3200" dirty="0" smtClean="0">
                <a:latin typeface="Preeti" pitchFamily="2" charset="0"/>
              </a:rPr>
              <a:t> lap </a:t>
            </a:r>
            <a:r>
              <a:rPr lang="en-GB" sz="3200" dirty="0" err="1" smtClean="0">
                <a:latin typeface="Preeti" pitchFamily="2" charset="0"/>
              </a:rPr>
              <a:t>ljt</a:t>
            </a:r>
            <a:r>
              <a:rPr lang="en-GB" sz="3200" dirty="0" smtClean="0">
                <a:latin typeface="Preeti" pitchFamily="2" charset="0"/>
              </a:rPr>
              <a:t>/0f </a:t>
            </a:r>
            <a:r>
              <a:rPr lang="en-GB" sz="3200" dirty="0" err="1" smtClean="0">
                <a:latin typeface="Preeti" pitchFamily="2" charset="0"/>
              </a:rPr>
              <a:t>ul</a:t>
            </a:r>
            <a:r>
              <a:rPr lang="en-GB" sz="3200" dirty="0" smtClean="0">
                <a:latin typeface="Preeti" pitchFamily="2" charset="0"/>
              </a:rPr>
              <a:t>/</a:t>
            </a:r>
            <a:r>
              <a:rPr lang="en-GB" sz="3200" dirty="0" err="1" smtClean="0">
                <a:latin typeface="Preeti" pitchFamily="2" charset="0"/>
              </a:rPr>
              <a:t>Psf</a:t>
            </a:r>
            <a:r>
              <a:rPr lang="en-GB" sz="3200" dirty="0" smtClean="0">
                <a:latin typeface="Preeti" pitchFamily="2" charset="0"/>
              </a:rPr>
              <a:t>] 5 .</a:t>
            </a:r>
          </a:p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en-GB" sz="3200" dirty="0" smtClean="0">
                <a:latin typeface="Preeti" pitchFamily="2" charset="0"/>
              </a:rPr>
              <a:t>Knfli6s </a:t>
            </a:r>
            <a:r>
              <a:rPr lang="en-GB" sz="3200" dirty="0" err="1" smtClean="0">
                <a:latin typeface="Preeti" pitchFamily="2" charset="0"/>
              </a:rPr>
              <a:t>kf</a:t>
            </a:r>
            <a:r>
              <a:rPr lang="en-GB" sz="3200" dirty="0" smtClean="0">
                <a:latin typeface="Preeti" pitchFamily="2" charset="0"/>
              </a:rPr>
              <a:t>]v/L, Knfli6s 6g]n,;</a:t>
            </a:r>
            <a:r>
              <a:rPr lang="en-GB" sz="3200" dirty="0" err="1" smtClean="0">
                <a:latin typeface="Preeti" pitchFamily="2" charset="0"/>
              </a:rPr>
              <a:t>fgf</a:t>
            </a:r>
            <a:r>
              <a:rPr lang="en-GB" sz="3200" dirty="0" smtClean="0">
                <a:latin typeface="Preeti" pitchFamily="2" charset="0"/>
              </a:rPr>
              <a:t> l;+</a:t>
            </a:r>
            <a:r>
              <a:rPr lang="en-GB" sz="3200" dirty="0" err="1" smtClean="0">
                <a:latin typeface="Preeti" pitchFamily="2" charset="0"/>
              </a:rPr>
              <a:t>rfO</a:t>
            </a:r>
            <a:r>
              <a:rPr lang="en-GB" sz="3200" dirty="0" smtClean="0">
                <a:latin typeface="Preeti" pitchFamily="2" charset="0"/>
              </a:rPr>
              <a:t>{ </a:t>
            </a:r>
            <a:r>
              <a:rPr lang="en-GB" sz="3200" dirty="0" err="1" smtClean="0">
                <a:latin typeface="Preeti" pitchFamily="2" charset="0"/>
              </a:rPr>
              <a:t>lgdf</a:t>
            </a:r>
            <a:r>
              <a:rPr lang="en-GB" sz="3200" dirty="0" smtClean="0">
                <a:latin typeface="Preeti" pitchFamily="2" charset="0"/>
              </a:rPr>
              <a:t>{0f </a:t>
            </a:r>
            <a:r>
              <a:rPr lang="en-GB" sz="3200" dirty="0" err="1" smtClean="0">
                <a:latin typeface="Preeti" pitchFamily="2" charset="0"/>
              </a:rPr>
              <a:t>sfo</a:t>
            </a:r>
            <a:r>
              <a:rPr lang="en-GB" sz="3200" dirty="0" smtClean="0">
                <a:latin typeface="Preeti" pitchFamily="2" charset="0"/>
              </a:rPr>
              <a:t>{ </a:t>
            </a:r>
            <a:r>
              <a:rPr lang="en-GB" sz="3200" dirty="0" err="1" smtClean="0">
                <a:latin typeface="Preeti" pitchFamily="2" charset="0"/>
              </a:rPr>
              <a:t>ePsf</a:t>
            </a:r>
            <a:r>
              <a:rPr lang="en-GB" sz="3200" dirty="0" smtClean="0">
                <a:latin typeface="Preeti" pitchFamily="2" charset="0"/>
              </a:rPr>
              <a:t>] 5 .</a:t>
            </a:r>
            <a:endParaRPr lang="en-US" sz="3200" dirty="0">
              <a:latin typeface="Preeti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3715089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707252-611D-4027-B25D-E6B75D7F5075}" type="slidenum">
              <a:rPr lang="en-US" altLang="en-US" smtClean="0"/>
              <a:pPr>
                <a:defRPr/>
              </a:pPr>
              <a:t>20</a:t>
            </a:fld>
            <a:endParaRPr lang="en-US" altLang="en-US"/>
          </a:p>
        </p:txBody>
      </p:sp>
      <p:sp>
        <p:nvSpPr>
          <p:cNvPr id="2" name="Rectangle 1"/>
          <p:cNvSpPr/>
          <p:nvPr/>
        </p:nvSpPr>
        <p:spPr>
          <a:xfrm>
            <a:off x="-35860" y="122439"/>
            <a:ext cx="9713259" cy="7066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005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en-US" sz="3000" dirty="0">
              <a:effectLst/>
              <a:latin typeface="Preeti" pitchFamily="2" charset="0"/>
              <a:ea typeface="Calibri" panose="020F0502020204030204" pitchFamily="34" charset="0"/>
              <a:cs typeface="Mangal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5909" y="304800"/>
            <a:ext cx="9565784" cy="440120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GB" sz="2800" b="1" dirty="0" err="1">
                <a:latin typeface="Preeti" pitchFamily="2" charset="0"/>
              </a:rPr>
              <a:t>cfo'j</a:t>
            </a:r>
            <a:r>
              <a:rPr lang="en-GB" sz="2800" b="1" dirty="0">
                <a:latin typeface="Preeti" pitchFamily="2" charset="0"/>
              </a:rPr>
              <a:t>]{b </a:t>
            </a:r>
            <a:r>
              <a:rPr lang="en-GB" sz="2800" b="1" dirty="0" err="1">
                <a:latin typeface="Preeti" pitchFamily="2" charset="0"/>
              </a:rPr>
              <a:t>tkm</a:t>
            </a:r>
            <a:r>
              <a:rPr lang="en-GB" sz="2800" b="1" dirty="0">
                <a:latin typeface="Preeti" pitchFamily="2" charset="0"/>
              </a:rPr>
              <a:t>{</a:t>
            </a:r>
            <a:endParaRPr lang="en-US" sz="2800" dirty="0">
              <a:latin typeface="Preeti" pitchFamily="2" charset="0"/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GB" sz="2800" dirty="0" err="1">
                <a:latin typeface="Preeti" pitchFamily="2" charset="0"/>
              </a:rPr>
              <a:t>af:k:j</a:t>
            </a:r>
            <a:r>
              <a:rPr lang="en-GB" sz="2800" dirty="0">
                <a:latin typeface="Preeti" pitchFamily="2" charset="0"/>
              </a:rPr>
              <a:t>]</a:t>
            </a:r>
            <a:r>
              <a:rPr lang="en-GB" sz="2800" dirty="0" err="1">
                <a:latin typeface="Preeti" pitchFamily="2" charset="0"/>
              </a:rPr>
              <a:t>bg</a:t>
            </a:r>
            <a:r>
              <a:rPr lang="en-GB" sz="2800" dirty="0">
                <a:latin typeface="Preeti" pitchFamily="2" charset="0"/>
              </a:rPr>
              <a:t> ;]6 </a:t>
            </a:r>
            <a:r>
              <a:rPr lang="en-GB" sz="2800" dirty="0" err="1">
                <a:latin typeface="Preeti" pitchFamily="2" charset="0"/>
              </a:rPr>
              <a:t>vl</a:t>
            </a:r>
            <a:r>
              <a:rPr lang="en-GB" sz="2800" dirty="0">
                <a:latin typeface="Preeti" pitchFamily="2" charset="0"/>
              </a:rPr>
              <a:t>/b </a:t>
            </a:r>
            <a:r>
              <a:rPr lang="en-GB" sz="2800" dirty="0" err="1">
                <a:latin typeface="Preeti" pitchFamily="2" charset="0"/>
              </a:rPr>
              <a:t>ul</a:t>
            </a:r>
            <a:r>
              <a:rPr lang="en-GB" sz="2800" dirty="0">
                <a:latin typeface="Preeti" pitchFamily="2" charset="0"/>
              </a:rPr>
              <a:t>/ </a:t>
            </a:r>
            <a:r>
              <a:rPr lang="en-GB" sz="2800" dirty="0" err="1">
                <a:latin typeface="Preeti" pitchFamily="2" charset="0"/>
              </a:rPr>
              <a:t>lhNnf</a:t>
            </a:r>
            <a:r>
              <a:rPr lang="en-GB" sz="2800" dirty="0">
                <a:latin typeface="Preeti" pitchFamily="2" charset="0"/>
              </a:rPr>
              <a:t> </a:t>
            </a:r>
            <a:r>
              <a:rPr lang="en-GB" sz="2800" dirty="0" err="1">
                <a:latin typeface="Preeti" pitchFamily="2" charset="0"/>
              </a:rPr>
              <a:t>cfo'a</a:t>
            </a:r>
            <a:r>
              <a:rPr lang="en-GB" sz="2800" dirty="0">
                <a:latin typeface="Preeti" pitchFamily="2" charset="0"/>
              </a:rPr>
              <a:t>]{b :</a:t>
            </a:r>
            <a:r>
              <a:rPr lang="en-GB" sz="2800" dirty="0" err="1">
                <a:latin typeface="Preeti" pitchFamily="2" charset="0"/>
              </a:rPr>
              <a:t>jf:y</a:t>
            </a:r>
            <a:r>
              <a:rPr lang="en-GB" sz="2800" dirty="0">
                <a:latin typeface="Preeti" pitchFamily="2" charset="0"/>
              </a:rPr>
              <a:t> s]G› </a:t>
            </a:r>
            <a:r>
              <a:rPr lang="en-GB" sz="2800" dirty="0" err="1">
                <a:latin typeface="Preeti" pitchFamily="2" charset="0"/>
              </a:rPr>
              <a:t>dfkm</a:t>
            </a:r>
            <a:r>
              <a:rPr lang="en-GB" sz="2800" dirty="0">
                <a:latin typeface="Preeti" pitchFamily="2" charset="0"/>
              </a:rPr>
              <a:t>{t </a:t>
            </a:r>
            <a:r>
              <a:rPr lang="en-GB" sz="2800" dirty="0" err="1">
                <a:latin typeface="Preeti" pitchFamily="2" charset="0"/>
              </a:rPr>
              <a:t>k+rsd</a:t>
            </a:r>
            <a:r>
              <a:rPr lang="en-GB" sz="2800" dirty="0">
                <a:latin typeface="Preeti" pitchFamily="2" charset="0"/>
              </a:rPr>
              <a:t>{sf] </a:t>
            </a:r>
            <a:r>
              <a:rPr lang="en-GB" sz="2800" dirty="0" err="1">
                <a:latin typeface="Preeti" pitchFamily="2" charset="0"/>
              </a:rPr>
              <a:t>k'a</a:t>
            </a:r>
            <a:r>
              <a:rPr lang="en-GB" sz="2800" dirty="0">
                <a:latin typeface="Preeti" pitchFamily="2" charset="0"/>
              </a:rPr>
              <a:t>{ </a:t>
            </a:r>
            <a:r>
              <a:rPr lang="en-GB" sz="2800" dirty="0" err="1">
                <a:latin typeface="Preeti" pitchFamily="2" charset="0"/>
              </a:rPr>
              <a:t>sd</a:t>
            </a:r>
            <a:r>
              <a:rPr lang="en-GB" sz="2800" dirty="0">
                <a:latin typeface="Preeti" pitchFamily="2" charset="0"/>
              </a:rPr>
              <a:t>{ ;]</a:t>
            </a:r>
            <a:r>
              <a:rPr lang="en-GB" sz="2800" dirty="0" err="1">
                <a:latin typeface="Preeti" pitchFamily="2" charset="0"/>
              </a:rPr>
              <a:t>jf</a:t>
            </a:r>
            <a:r>
              <a:rPr lang="en-GB" sz="2800" dirty="0">
                <a:latin typeface="Preeti" pitchFamily="2" charset="0"/>
              </a:rPr>
              <a:t> </a:t>
            </a:r>
            <a:r>
              <a:rPr lang="en-GB" sz="2800" dirty="0" err="1">
                <a:latin typeface="Preeti" pitchFamily="2" charset="0"/>
              </a:rPr>
              <a:t>cGtu</a:t>
            </a:r>
            <a:r>
              <a:rPr lang="en-GB" sz="2800" dirty="0">
                <a:latin typeface="Preeti" pitchFamily="2" charset="0"/>
              </a:rPr>
              <a:t>{t  ;</a:t>
            </a:r>
            <a:r>
              <a:rPr lang="en-GB" sz="2800" dirty="0" err="1">
                <a:latin typeface="Preeti" pitchFamily="2" charset="0"/>
              </a:rPr>
              <a:t>af</a:t>
            </a:r>
            <a:r>
              <a:rPr lang="en-GB" sz="2800" dirty="0">
                <a:latin typeface="Preeti" pitchFamily="2" charset="0"/>
              </a:rPr>
              <a:t>{Ë :j]</a:t>
            </a:r>
            <a:r>
              <a:rPr lang="en-GB" sz="2800" dirty="0" err="1">
                <a:latin typeface="Preeti" pitchFamily="2" charset="0"/>
              </a:rPr>
              <a:t>bg</a:t>
            </a:r>
            <a:r>
              <a:rPr lang="en-GB" sz="2800" dirty="0">
                <a:latin typeface="Preeti" pitchFamily="2" charset="0"/>
              </a:rPr>
              <a:t> 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(Hole Body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Steem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Bath) </a:t>
            </a:r>
            <a:r>
              <a:rPr lang="en-GB" sz="2800" dirty="0">
                <a:latin typeface="Preeti" pitchFamily="2" charset="0"/>
              </a:rPr>
              <a:t>;]</a:t>
            </a:r>
            <a:r>
              <a:rPr lang="en-GB" sz="2800" dirty="0" err="1">
                <a:latin typeface="Preeti" pitchFamily="2" charset="0"/>
              </a:rPr>
              <a:t>jf</a:t>
            </a:r>
            <a:r>
              <a:rPr lang="en-GB" sz="2800" dirty="0">
                <a:latin typeface="Preeti" pitchFamily="2" charset="0"/>
              </a:rPr>
              <a:t> ;'</a:t>
            </a:r>
            <a:r>
              <a:rPr lang="en-GB" sz="2800" dirty="0" err="1">
                <a:latin typeface="Preeti" pitchFamily="2" charset="0"/>
              </a:rPr>
              <a:t>rf</a:t>
            </a:r>
            <a:r>
              <a:rPr lang="en-GB" sz="2800" dirty="0">
                <a:latin typeface="Preeti" pitchFamily="2" charset="0"/>
              </a:rPr>
              <a:t>? </a:t>
            </a:r>
            <a:r>
              <a:rPr lang="en-GB" sz="2800" dirty="0" err="1">
                <a:latin typeface="Preeti" pitchFamily="2" charset="0"/>
              </a:rPr>
              <a:t>ul</a:t>
            </a:r>
            <a:r>
              <a:rPr lang="en-GB" sz="2800" dirty="0">
                <a:latin typeface="Preeti" pitchFamily="2" charset="0"/>
              </a:rPr>
              <a:t>/</a:t>
            </a:r>
            <a:r>
              <a:rPr lang="en-GB" sz="2800" dirty="0" err="1">
                <a:latin typeface="Preeti" pitchFamily="2" charset="0"/>
              </a:rPr>
              <a:t>Psf</a:t>
            </a:r>
            <a:r>
              <a:rPr lang="en-GB" sz="2800" dirty="0">
                <a:latin typeface="Preeti" pitchFamily="2" charset="0"/>
              </a:rPr>
              <a:t>] 5 .</a:t>
            </a:r>
            <a:endParaRPr lang="en-US" sz="2800" dirty="0">
              <a:latin typeface="Preeti" pitchFamily="2" charset="0"/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GB" sz="2800" dirty="0">
                <a:latin typeface="Preeti" pitchFamily="2" charset="0"/>
              </a:rPr>
              <a:t>h]i7 </a:t>
            </a:r>
            <a:r>
              <a:rPr lang="en-GB" sz="2800" dirty="0" err="1">
                <a:latin typeface="Preeti" pitchFamily="2" charset="0"/>
              </a:rPr>
              <a:t>gful</a:t>
            </a:r>
            <a:r>
              <a:rPr lang="en-GB" sz="2800" dirty="0">
                <a:latin typeface="Preeti" pitchFamily="2" charset="0"/>
              </a:rPr>
              <a:t>/</a:t>
            </a:r>
            <a:r>
              <a:rPr lang="en-GB" sz="2800" dirty="0" err="1">
                <a:latin typeface="Preeti" pitchFamily="2" charset="0"/>
              </a:rPr>
              <a:t>ssf</a:t>
            </a:r>
            <a:r>
              <a:rPr lang="en-GB" sz="2800" dirty="0">
                <a:latin typeface="Preeti" pitchFamily="2" charset="0"/>
              </a:rPr>
              <a:t>] </a:t>
            </a:r>
            <a:r>
              <a:rPr lang="en-GB" sz="2800" dirty="0" err="1">
                <a:latin typeface="Preeti" pitchFamily="2" charset="0"/>
              </a:rPr>
              <a:t>nflu</a:t>
            </a:r>
            <a:r>
              <a:rPr lang="en-GB" sz="2800" dirty="0">
                <a:latin typeface="Preeti" pitchFamily="2" charset="0"/>
              </a:rPr>
              <a:t> :</a:t>
            </a:r>
            <a:r>
              <a:rPr lang="en-GB" sz="2800" dirty="0" err="1">
                <a:latin typeface="Preeti" pitchFamily="2" charset="0"/>
              </a:rPr>
              <a:t>jf:Yo</a:t>
            </a:r>
            <a:r>
              <a:rPr lang="en-GB" sz="2800" dirty="0">
                <a:latin typeface="Preeti" pitchFamily="2" charset="0"/>
              </a:rPr>
              <a:t> </a:t>
            </a:r>
            <a:r>
              <a:rPr lang="en-GB" sz="2800" dirty="0" err="1">
                <a:latin typeface="Preeti" pitchFamily="2" charset="0"/>
              </a:rPr>
              <a:t>k|aw</a:t>
            </a:r>
            <a:r>
              <a:rPr lang="en-GB" sz="2800" dirty="0">
                <a:latin typeface="Preeti" pitchFamily="2" charset="0"/>
              </a:rPr>
              <a:t>{g </a:t>
            </a:r>
            <a:r>
              <a:rPr lang="en-GB" sz="2800" dirty="0" err="1">
                <a:latin typeface="Preeti" pitchFamily="2" charset="0"/>
              </a:rPr>
              <a:t>sfo</a:t>
            </a:r>
            <a:r>
              <a:rPr lang="en-GB" sz="2800" dirty="0">
                <a:latin typeface="Preeti" pitchFamily="2" charset="0"/>
              </a:rPr>
              <a:t>{</a:t>
            </a:r>
            <a:r>
              <a:rPr lang="en-GB" sz="2800" dirty="0" err="1">
                <a:latin typeface="Preeti" pitchFamily="2" charset="0"/>
              </a:rPr>
              <a:t>qmd</a:t>
            </a:r>
            <a:r>
              <a:rPr lang="en-GB" sz="2800" dirty="0">
                <a:latin typeface="Preeti" pitchFamily="2" charset="0"/>
              </a:rPr>
              <a:t> </a:t>
            </a:r>
            <a:r>
              <a:rPr lang="en-GB" sz="2800" dirty="0" err="1">
                <a:latin typeface="Preeti" pitchFamily="2" charset="0"/>
              </a:rPr>
              <a:t>cGtu</a:t>
            </a:r>
            <a:r>
              <a:rPr lang="en-GB" sz="2800" dirty="0">
                <a:latin typeface="Preeti" pitchFamily="2" charset="0"/>
              </a:rPr>
              <a:t>{t </a:t>
            </a:r>
            <a:r>
              <a:rPr lang="en-GB" sz="2800" dirty="0" err="1">
                <a:latin typeface="Preeti" pitchFamily="2" charset="0"/>
              </a:rPr>
              <a:t>cf</a:t>
            </a:r>
            <a:r>
              <a:rPr lang="en-GB" sz="2800" dirty="0">
                <a:latin typeface="Preeti" pitchFamily="2" charset="0"/>
              </a:rPr>
              <a:t>}</a:t>
            </a:r>
            <a:r>
              <a:rPr lang="en-GB" sz="2800" dirty="0" err="1">
                <a:latin typeface="Preeti" pitchFamily="2" charset="0"/>
              </a:rPr>
              <a:t>iflw</a:t>
            </a:r>
            <a:r>
              <a:rPr lang="en-GB" sz="2800" dirty="0">
                <a:latin typeface="Preeti" pitchFamily="2" charset="0"/>
              </a:rPr>
              <a:t> </a:t>
            </a:r>
            <a:r>
              <a:rPr lang="en-GB" sz="2800" dirty="0" err="1">
                <a:latin typeface="Preeti" pitchFamily="2" charset="0"/>
              </a:rPr>
              <a:t>vl</a:t>
            </a:r>
            <a:r>
              <a:rPr lang="en-GB" sz="2800" dirty="0">
                <a:latin typeface="Preeti" pitchFamily="2" charset="0"/>
              </a:rPr>
              <a:t>/b </a:t>
            </a:r>
            <a:r>
              <a:rPr lang="en-GB" sz="2800" dirty="0" err="1">
                <a:latin typeface="Preeti" pitchFamily="2" charset="0"/>
              </a:rPr>
              <a:t>eO</a:t>
            </a:r>
            <a:r>
              <a:rPr lang="en-GB" sz="2800" dirty="0">
                <a:latin typeface="Preeti" pitchFamily="2" charset="0"/>
              </a:rPr>
              <a:t> </a:t>
            </a:r>
            <a:r>
              <a:rPr lang="en-GB" sz="2800" dirty="0" err="1">
                <a:latin typeface="Preeti" pitchFamily="2" charset="0"/>
              </a:rPr>
              <a:t>lgoldt</a:t>
            </a:r>
            <a:r>
              <a:rPr lang="en-GB" sz="2800" dirty="0">
                <a:latin typeface="Preeti" pitchFamily="2" charset="0"/>
              </a:rPr>
              <a:t> ;+:</a:t>
            </a:r>
            <a:r>
              <a:rPr lang="en-GB" sz="2800" dirty="0" err="1">
                <a:latin typeface="Preeti" pitchFamily="2" charset="0"/>
              </a:rPr>
              <a:t>yfx</a:t>
            </a:r>
            <a:r>
              <a:rPr lang="en-GB" sz="2800" dirty="0">
                <a:latin typeface="Preeti" pitchFamily="2" charset="0"/>
              </a:rPr>
              <a:t>? af6 </a:t>
            </a:r>
            <a:r>
              <a:rPr lang="en-GB" sz="2800" dirty="0" err="1">
                <a:latin typeface="Preeti" pitchFamily="2" charset="0"/>
              </a:rPr>
              <a:t>ljt</a:t>
            </a:r>
            <a:r>
              <a:rPr lang="en-GB" sz="2800" dirty="0">
                <a:latin typeface="Preeti" pitchFamily="2" charset="0"/>
              </a:rPr>
              <a:t>/0f </a:t>
            </a:r>
            <a:r>
              <a:rPr lang="en-GB" sz="2800" dirty="0" err="1">
                <a:latin typeface="Preeti" pitchFamily="2" charset="0"/>
              </a:rPr>
              <a:t>ul</a:t>
            </a:r>
            <a:r>
              <a:rPr lang="en-GB" sz="2800" dirty="0">
                <a:latin typeface="Preeti" pitchFamily="2" charset="0"/>
              </a:rPr>
              <a:t>/</a:t>
            </a:r>
            <a:r>
              <a:rPr lang="en-GB" sz="2800" dirty="0" err="1">
                <a:latin typeface="Preeti" pitchFamily="2" charset="0"/>
              </a:rPr>
              <a:t>Psf</a:t>
            </a:r>
            <a:r>
              <a:rPr lang="en-GB" sz="2800" dirty="0">
                <a:latin typeface="Preeti" pitchFamily="2" charset="0"/>
              </a:rPr>
              <a:t>] 5 .</a:t>
            </a:r>
            <a:endParaRPr lang="en-US" sz="2800" dirty="0">
              <a:latin typeface="Preeti" pitchFamily="2" charset="0"/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GB" sz="2800" dirty="0" smtClean="0">
                <a:latin typeface="Preeti" pitchFamily="2" charset="0"/>
              </a:rPr>
              <a:t>ufFp3/</a:t>
            </a:r>
            <a:r>
              <a:rPr lang="en-GB" sz="2800" dirty="0" smtClean="0">
                <a:latin typeface="Preeti"/>
              </a:rPr>
              <a:t>÷</a:t>
            </a:r>
            <a:r>
              <a:rPr lang="en-GB" sz="2800" dirty="0" err="1" smtClean="0">
                <a:latin typeface="Preeti" pitchFamily="2" charset="0"/>
              </a:rPr>
              <a:t>zx</a:t>
            </a:r>
            <a:r>
              <a:rPr lang="en-GB" sz="2800" dirty="0" smtClean="0">
                <a:latin typeface="Preeti" pitchFamily="2" charset="0"/>
              </a:rPr>
              <a:t>/L </a:t>
            </a:r>
            <a:r>
              <a:rPr lang="en-GB" sz="2800" dirty="0" err="1">
                <a:latin typeface="Preeti" pitchFamily="2" charset="0"/>
              </a:rPr>
              <a:t>lSnlgs</a:t>
            </a:r>
            <a:r>
              <a:rPr lang="en-GB" sz="2800" dirty="0">
                <a:latin typeface="Preeti" pitchFamily="2" charset="0"/>
              </a:rPr>
              <a:t>, </a:t>
            </a:r>
            <a:r>
              <a:rPr lang="en-GB" sz="2800" dirty="0" err="1">
                <a:latin typeface="Preeti" pitchFamily="2" charset="0"/>
              </a:rPr>
              <a:t>g;g</a:t>
            </a:r>
            <a:r>
              <a:rPr lang="en-GB" sz="2800" dirty="0">
                <a:latin typeface="Preeti" pitchFamily="2" charset="0"/>
              </a:rPr>
              <a:t>]{ /f]u </a:t>
            </a:r>
            <a:r>
              <a:rPr lang="en-GB" sz="2800" dirty="0" err="1">
                <a:latin typeface="Preeti" pitchFamily="2" charset="0"/>
              </a:rPr>
              <a:t>Aoa:yfkg</a:t>
            </a:r>
            <a:r>
              <a:rPr lang="en-GB" sz="2800" dirty="0">
                <a:latin typeface="Preeti" pitchFamily="2" charset="0"/>
              </a:rPr>
              <a:t> </a:t>
            </a:r>
            <a:r>
              <a:rPr lang="en-GB" sz="2800" dirty="0" err="1">
                <a:latin typeface="Preeti" pitchFamily="2" charset="0"/>
              </a:rPr>
              <a:t>sfo</a:t>
            </a:r>
            <a:r>
              <a:rPr lang="en-GB" sz="2800" dirty="0">
                <a:latin typeface="Preeti" pitchFamily="2" charset="0"/>
              </a:rPr>
              <a:t>{</a:t>
            </a:r>
            <a:r>
              <a:rPr lang="en-GB" sz="2800" dirty="0" err="1">
                <a:latin typeface="Preeti" pitchFamily="2" charset="0"/>
              </a:rPr>
              <a:t>qmd</a:t>
            </a:r>
            <a:r>
              <a:rPr lang="en-GB" sz="2800" dirty="0">
                <a:latin typeface="Preeti" pitchFamily="2" charset="0"/>
              </a:rPr>
              <a:t> ;</a:t>
            </a:r>
            <a:r>
              <a:rPr lang="en-GB" sz="2800" dirty="0" err="1">
                <a:latin typeface="Preeti" pitchFamily="2" charset="0"/>
              </a:rPr>
              <a:t>fgf</a:t>
            </a:r>
            <a:r>
              <a:rPr lang="en-GB" sz="2800" dirty="0">
                <a:latin typeface="Preeti" pitchFamily="2" charset="0"/>
              </a:rPr>
              <a:t>]l;?</a:t>
            </a:r>
            <a:r>
              <a:rPr lang="en-GB" sz="2800" dirty="0" err="1">
                <a:latin typeface="Preeti" pitchFamily="2" charset="0"/>
              </a:rPr>
              <a:t>af</a:t>
            </a:r>
            <a:r>
              <a:rPr lang="en-GB" sz="2800" dirty="0">
                <a:latin typeface="Preeti" pitchFamily="2" charset="0"/>
              </a:rPr>
              <a:t>/L / b]p/</a:t>
            </a:r>
            <a:r>
              <a:rPr lang="en-GB" sz="2800" dirty="0" err="1">
                <a:latin typeface="Preeti" pitchFamily="2" charset="0"/>
              </a:rPr>
              <a:t>fnLdf</a:t>
            </a:r>
            <a:r>
              <a:rPr lang="en-GB" sz="2800" dirty="0">
                <a:latin typeface="Preeti" pitchFamily="2" charset="0"/>
              </a:rPr>
              <a:t> ;+</a:t>
            </a:r>
            <a:r>
              <a:rPr lang="en-GB" sz="2800" dirty="0" err="1">
                <a:latin typeface="Preeti" pitchFamily="2" charset="0"/>
              </a:rPr>
              <a:t>rflnt</a:t>
            </a:r>
            <a:r>
              <a:rPr lang="en-GB" sz="2800" dirty="0">
                <a:latin typeface="Preeti" pitchFamily="2" charset="0"/>
              </a:rPr>
              <a:t> </a:t>
            </a:r>
            <a:r>
              <a:rPr lang="en-GB" sz="2800" dirty="0" err="1">
                <a:latin typeface="Preeti" pitchFamily="2" charset="0"/>
              </a:rPr>
              <a:t>ePsf</a:t>
            </a:r>
            <a:r>
              <a:rPr lang="en-GB" sz="2800" dirty="0">
                <a:latin typeface="Preeti" pitchFamily="2" charset="0"/>
              </a:rPr>
              <a:t>] 5 .</a:t>
            </a:r>
            <a:endParaRPr lang="en-US" sz="2800" dirty="0">
              <a:latin typeface="Preeti" pitchFamily="2" charset="0"/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GB" sz="2800" dirty="0">
                <a:latin typeface="Preeti" pitchFamily="2" charset="0"/>
              </a:rPr>
              <a:t>:</a:t>
            </a:r>
            <a:r>
              <a:rPr lang="en-GB" sz="2800" dirty="0" err="1">
                <a:latin typeface="Preeti" pitchFamily="2" charset="0"/>
              </a:rPr>
              <a:t>jf:Yo</a:t>
            </a:r>
            <a:r>
              <a:rPr lang="en-GB" sz="2800" dirty="0">
                <a:latin typeface="Preeti" pitchFamily="2" charset="0"/>
              </a:rPr>
              <a:t> </a:t>
            </a:r>
            <a:r>
              <a:rPr lang="en-GB" sz="2800" dirty="0" err="1">
                <a:latin typeface="Preeti" pitchFamily="2" charset="0"/>
              </a:rPr>
              <a:t>lhjg</a:t>
            </a:r>
            <a:r>
              <a:rPr lang="en-GB" sz="2800" dirty="0">
                <a:latin typeface="Preeti" pitchFamily="2" charset="0"/>
              </a:rPr>
              <a:t> </a:t>
            </a:r>
            <a:r>
              <a:rPr lang="en-GB" sz="2800" dirty="0" err="1">
                <a:latin typeface="Preeti" pitchFamily="2" charset="0"/>
              </a:rPr>
              <a:t>sfo</a:t>
            </a:r>
            <a:r>
              <a:rPr lang="en-GB" sz="2800" dirty="0">
                <a:latin typeface="Preeti" pitchFamily="2" charset="0"/>
              </a:rPr>
              <a:t>{</a:t>
            </a:r>
            <a:r>
              <a:rPr lang="en-GB" sz="2800" dirty="0" err="1">
                <a:latin typeface="Preeti" pitchFamily="2" charset="0"/>
              </a:rPr>
              <a:t>qmd</a:t>
            </a:r>
            <a:r>
              <a:rPr lang="en-GB" sz="2800" dirty="0">
                <a:latin typeface="Preeti" pitchFamily="2" charset="0"/>
              </a:rPr>
              <a:t> </a:t>
            </a:r>
            <a:r>
              <a:rPr lang="en-GB" sz="2800" dirty="0" err="1">
                <a:latin typeface="Preeti" pitchFamily="2" charset="0"/>
              </a:rPr>
              <a:t>cGtu</a:t>
            </a:r>
            <a:r>
              <a:rPr lang="en-GB" sz="2800" dirty="0">
                <a:latin typeface="Preeti" pitchFamily="2" charset="0"/>
              </a:rPr>
              <a:t>{t of]u (Therapeutic Yoga) / :</a:t>
            </a:r>
            <a:r>
              <a:rPr lang="en-GB" sz="2800" dirty="0" err="1">
                <a:latin typeface="Preeti" pitchFamily="2" charset="0"/>
              </a:rPr>
              <a:t>j:Yo</a:t>
            </a:r>
            <a:r>
              <a:rPr lang="en-GB" sz="2800" dirty="0">
                <a:latin typeface="Preeti" pitchFamily="2" charset="0"/>
              </a:rPr>
              <a:t> </a:t>
            </a:r>
            <a:r>
              <a:rPr lang="en-GB" sz="2800" dirty="0" err="1">
                <a:latin typeface="Preeti" pitchFamily="2" charset="0"/>
              </a:rPr>
              <a:t>lhag</a:t>
            </a:r>
            <a:r>
              <a:rPr lang="en-GB" sz="2800" dirty="0">
                <a:latin typeface="Preeti" pitchFamily="2" charset="0"/>
              </a:rPr>
              <a:t> z}</a:t>
            </a:r>
            <a:r>
              <a:rPr lang="en-GB" sz="2800" dirty="0" err="1">
                <a:latin typeface="Preeti" pitchFamily="2" charset="0"/>
              </a:rPr>
              <a:t>nL</a:t>
            </a:r>
            <a:r>
              <a:rPr lang="en-GB" sz="2800" dirty="0">
                <a:latin typeface="Preeti" pitchFamily="2" charset="0"/>
              </a:rPr>
              <a:t> </a:t>
            </a:r>
            <a:r>
              <a:rPr lang="en-GB" sz="2800" dirty="0" err="1">
                <a:latin typeface="Preeti" pitchFamily="2" charset="0"/>
              </a:rPr>
              <a:t>Aoa:yfkg</a:t>
            </a:r>
            <a:r>
              <a:rPr lang="en-GB" sz="2800" dirty="0">
                <a:latin typeface="Preeti" pitchFamily="2" charset="0"/>
              </a:rPr>
              <a:t> -</a:t>
            </a:r>
            <a:r>
              <a:rPr lang="en-GB" sz="2800" dirty="0" err="1">
                <a:latin typeface="Preeti" pitchFamily="2" charset="0"/>
              </a:rPr>
              <a:t>cfx</a:t>
            </a:r>
            <a:r>
              <a:rPr lang="en-GB" sz="2800" dirty="0">
                <a:latin typeface="Preeti" pitchFamily="2" charset="0"/>
              </a:rPr>
              <a:t>/, </a:t>
            </a:r>
            <a:r>
              <a:rPr lang="en-GB" sz="2800" dirty="0" err="1">
                <a:latin typeface="Preeti" pitchFamily="2" charset="0"/>
              </a:rPr>
              <a:t>laxf</a:t>
            </a:r>
            <a:r>
              <a:rPr lang="en-GB" sz="2800" dirty="0">
                <a:latin typeface="Preeti" pitchFamily="2" charset="0"/>
              </a:rPr>
              <a:t>/, </a:t>
            </a:r>
            <a:r>
              <a:rPr lang="en-GB" sz="2800" dirty="0" err="1">
                <a:latin typeface="Preeti" pitchFamily="2" charset="0"/>
              </a:rPr>
              <a:t>lbg</a:t>
            </a:r>
            <a:r>
              <a:rPr lang="en-GB" sz="2800" dirty="0">
                <a:latin typeface="Preeti" pitchFamily="2" charset="0"/>
              </a:rPr>
              <a:t> </a:t>
            </a:r>
            <a:r>
              <a:rPr lang="en-GB" sz="2800" dirty="0" err="1">
                <a:latin typeface="Preeti" pitchFamily="2" charset="0"/>
              </a:rPr>
              <a:t>rof</a:t>
            </a:r>
            <a:r>
              <a:rPr lang="en-GB" sz="2800" dirty="0">
                <a:latin typeface="Preeti" pitchFamily="2" charset="0"/>
              </a:rPr>
              <a:t>{, Ct' </a:t>
            </a:r>
            <a:r>
              <a:rPr lang="en-GB" sz="2800" dirty="0" err="1">
                <a:latin typeface="Preeti" pitchFamily="2" charset="0"/>
              </a:rPr>
              <a:t>rof</a:t>
            </a:r>
            <a:r>
              <a:rPr lang="en-GB" sz="2800" dirty="0">
                <a:latin typeface="Preeti" pitchFamily="2" charset="0"/>
              </a:rPr>
              <a:t>{_ </a:t>
            </a:r>
            <a:r>
              <a:rPr lang="en-GB" sz="2800" dirty="0" err="1">
                <a:latin typeface="Preeti" pitchFamily="2" charset="0"/>
              </a:rPr>
              <a:t>lgoldt</a:t>
            </a:r>
            <a:r>
              <a:rPr lang="en-GB" sz="2800" dirty="0">
                <a:latin typeface="Preeti" pitchFamily="2" charset="0"/>
              </a:rPr>
              <a:t> ?</a:t>
            </a:r>
            <a:r>
              <a:rPr lang="en-GB" sz="2800" dirty="0" err="1">
                <a:latin typeface="Preeti" pitchFamily="2" charset="0"/>
              </a:rPr>
              <a:t>kdf</a:t>
            </a:r>
            <a:r>
              <a:rPr lang="en-GB" sz="2800" dirty="0">
                <a:latin typeface="Preeti" pitchFamily="2" charset="0"/>
              </a:rPr>
              <a:t> </a:t>
            </a:r>
            <a:r>
              <a:rPr lang="en-GB" sz="2800" dirty="0" err="1">
                <a:latin typeface="Preeti" pitchFamily="2" charset="0"/>
              </a:rPr>
              <a:t>lhNnf</a:t>
            </a:r>
            <a:r>
              <a:rPr lang="en-GB" sz="2800" dirty="0">
                <a:latin typeface="Preeti" pitchFamily="2" charset="0"/>
              </a:rPr>
              <a:t> </a:t>
            </a:r>
            <a:r>
              <a:rPr lang="en-GB" sz="2800" dirty="0" err="1">
                <a:latin typeface="Preeti" pitchFamily="2" charset="0"/>
              </a:rPr>
              <a:t>cfo'a</a:t>
            </a:r>
            <a:r>
              <a:rPr lang="en-GB" sz="2800" dirty="0">
                <a:latin typeface="Preeti" pitchFamily="2" charset="0"/>
              </a:rPr>
              <a:t>]{b :</a:t>
            </a:r>
            <a:r>
              <a:rPr lang="en-GB" sz="2800" dirty="0" err="1">
                <a:latin typeface="Preeti" pitchFamily="2" charset="0"/>
              </a:rPr>
              <a:t>jf:y</a:t>
            </a:r>
            <a:r>
              <a:rPr lang="en-GB" sz="2800" dirty="0">
                <a:latin typeface="Preeti" pitchFamily="2" charset="0"/>
              </a:rPr>
              <a:t> s]</a:t>
            </a:r>
            <a:r>
              <a:rPr lang="en-GB" sz="2800" dirty="0" err="1">
                <a:latin typeface="Preeti" pitchFamily="2" charset="0"/>
              </a:rPr>
              <a:t>G›df</a:t>
            </a:r>
            <a:r>
              <a:rPr lang="en-GB" sz="2800" dirty="0">
                <a:latin typeface="Preeti" pitchFamily="2" charset="0"/>
              </a:rPr>
              <a:t> ;+</a:t>
            </a:r>
            <a:r>
              <a:rPr lang="en-GB" sz="2800" dirty="0" err="1">
                <a:latin typeface="Preeti" pitchFamily="2" charset="0"/>
              </a:rPr>
              <a:t>rflnt</a:t>
            </a:r>
            <a:r>
              <a:rPr lang="en-GB" sz="2800" dirty="0">
                <a:latin typeface="Preeti" pitchFamily="2" charset="0"/>
              </a:rPr>
              <a:t> </a:t>
            </a:r>
            <a:r>
              <a:rPr lang="en-GB" sz="2800" dirty="0" err="1">
                <a:latin typeface="Preeti" pitchFamily="2" charset="0"/>
              </a:rPr>
              <a:t>ul</a:t>
            </a:r>
            <a:r>
              <a:rPr lang="en-GB" sz="2800" dirty="0">
                <a:latin typeface="Preeti" pitchFamily="2" charset="0"/>
              </a:rPr>
              <a:t>/</a:t>
            </a:r>
            <a:r>
              <a:rPr lang="en-GB" sz="2800" dirty="0" err="1">
                <a:latin typeface="Preeti" pitchFamily="2" charset="0"/>
              </a:rPr>
              <a:t>Psf</a:t>
            </a:r>
            <a:r>
              <a:rPr lang="en-GB" sz="2800" dirty="0">
                <a:latin typeface="Preeti" pitchFamily="2" charset="0"/>
              </a:rPr>
              <a:t>] 5 </a:t>
            </a:r>
            <a:r>
              <a:rPr lang="en-GB" sz="2800" dirty="0" smtClean="0">
                <a:latin typeface="Preeti" pitchFamily="2" charset="0"/>
              </a:rPr>
              <a:t>.</a:t>
            </a:r>
            <a:endParaRPr lang="en-US" sz="2800" dirty="0">
              <a:latin typeface="Preeti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8014749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915400" cy="5867400"/>
          </a:xfrm>
        </p:spPr>
        <p:txBody>
          <a:bodyPr/>
          <a:lstStyle/>
          <a:p>
            <a:r>
              <a:rPr lang="en-US" sz="6000" b="1" dirty="0" err="1">
                <a:ln>
                  <a:solidFill>
                    <a:srgbClr val="0000FF"/>
                  </a:solidFill>
                </a:ln>
                <a:solidFill>
                  <a:srgbClr val="FF0000"/>
                </a:solidFill>
                <a:latin typeface="3sewa" panose="00000400000000000000" pitchFamily="2" charset="0"/>
                <a:cs typeface="Kalimati" panose="00000400000000000000" pitchFamily="2"/>
              </a:rPr>
              <a:t>rf</a:t>
            </a:r>
            <a:r>
              <a:rPr lang="en-US" sz="6000" b="1" dirty="0">
                <a:ln>
                  <a:solidFill>
                    <a:srgbClr val="0000FF"/>
                  </a:solidFill>
                </a:ln>
                <a:solidFill>
                  <a:srgbClr val="FF0000"/>
                </a:solidFill>
                <a:latin typeface="3sewa" panose="00000400000000000000" pitchFamily="2" charset="0"/>
                <a:cs typeface="Kalimati" panose="00000400000000000000" pitchFamily="2"/>
              </a:rPr>
              <a:t>}</a:t>
            </a:r>
            <a:r>
              <a:rPr lang="en-US" sz="6000" b="1" dirty="0" err="1">
                <a:ln>
                  <a:solidFill>
                    <a:srgbClr val="0000FF"/>
                  </a:solidFill>
                </a:ln>
                <a:solidFill>
                  <a:srgbClr val="FF0000"/>
                </a:solidFill>
                <a:latin typeface="3sewa" panose="00000400000000000000" pitchFamily="2" charset="0"/>
                <a:cs typeface="Kalimati" panose="00000400000000000000" pitchFamily="2"/>
              </a:rPr>
              <a:t>tf</a:t>
            </a:r>
            <a:r>
              <a:rPr lang="en-US" sz="6000" b="1" dirty="0">
                <a:ln>
                  <a:solidFill>
                    <a:srgbClr val="0000FF"/>
                  </a:solidFill>
                </a:ln>
                <a:solidFill>
                  <a:srgbClr val="FF0000"/>
                </a:solidFill>
                <a:latin typeface="3sewa" panose="00000400000000000000" pitchFamily="2" charset="0"/>
                <a:cs typeface="Kalimati" panose="00000400000000000000" pitchFamily="2"/>
              </a:rPr>
              <a:t>/f ;</a:t>
            </a:r>
            <a:r>
              <a:rPr lang="en-US" sz="6000" b="1" dirty="0" err="1">
                <a:ln>
                  <a:solidFill>
                    <a:srgbClr val="0000FF"/>
                  </a:solidFill>
                </a:ln>
                <a:solidFill>
                  <a:srgbClr val="FF0000"/>
                </a:solidFill>
                <a:latin typeface="3sewa" panose="00000400000000000000" pitchFamily="2" charset="0"/>
                <a:cs typeface="Kalimati" panose="00000400000000000000" pitchFamily="2"/>
              </a:rPr>
              <a:t>fFufrf</a:t>
            </a:r>
            <a:r>
              <a:rPr lang="en-US" sz="6000" b="1" dirty="0">
                <a:ln>
                  <a:solidFill>
                    <a:srgbClr val="0000FF"/>
                  </a:solidFill>
                </a:ln>
                <a:solidFill>
                  <a:srgbClr val="FF0000"/>
                </a:solidFill>
                <a:latin typeface="3sewa" panose="00000400000000000000" pitchFamily="2" charset="0"/>
                <a:cs typeface="Kalimati" panose="00000400000000000000" pitchFamily="2"/>
              </a:rPr>
              <a:t>]su9L </a:t>
            </a:r>
            <a:r>
              <a:rPr lang="en-US" sz="6000" b="1" dirty="0" err="1" smtClean="0">
                <a:ln>
                  <a:solidFill>
                    <a:srgbClr val="0000FF"/>
                  </a:solidFill>
                </a:ln>
                <a:solidFill>
                  <a:srgbClr val="FF0000"/>
                </a:solidFill>
                <a:latin typeface="3sewa" panose="00000400000000000000" pitchFamily="2" charset="0"/>
                <a:cs typeface="Kalimati" panose="00000400000000000000" pitchFamily="2"/>
              </a:rPr>
              <a:t>gu</a:t>
            </a:r>
            <a:r>
              <a:rPr lang="en-US" sz="6000" b="1" dirty="0" smtClean="0">
                <a:ln>
                  <a:solidFill>
                    <a:srgbClr val="0000FF"/>
                  </a:solidFill>
                </a:ln>
                <a:solidFill>
                  <a:srgbClr val="FF0000"/>
                </a:solidFill>
                <a:latin typeface="3sewa" panose="00000400000000000000" pitchFamily="2" charset="0"/>
                <a:cs typeface="Kalimati" panose="00000400000000000000" pitchFamily="2"/>
              </a:rPr>
              <a:t>/</a:t>
            </a:r>
            <a:r>
              <a:rPr lang="en-US" sz="6000" b="1" dirty="0" err="1" smtClean="0">
                <a:ln>
                  <a:solidFill>
                    <a:srgbClr val="0000FF"/>
                  </a:solidFill>
                </a:ln>
                <a:solidFill>
                  <a:srgbClr val="FF0000"/>
                </a:solidFill>
                <a:latin typeface="3sewa" panose="00000400000000000000" pitchFamily="2" charset="0"/>
                <a:cs typeface="Kalimati" panose="00000400000000000000" pitchFamily="2"/>
              </a:rPr>
              <a:t>kflnsf</a:t>
            </a:r>
            <a:r>
              <a:rPr lang="en-US" sz="6000" b="1" dirty="0" smtClean="0">
                <a:ln>
                  <a:solidFill>
                    <a:srgbClr val="0000FF"/>
                  </a:solidFill>
                </a:ln>
                <a:solidFill>
                  <a:srgbClr val="FF0000"/>
                </a:solidFill>
                <a:latin typeface="3sewa" panose="00000400000000000000" pitchFamily="2" charset="0"/>
                <a:cs typeface="Kalimati" panose="00000400000000000000" pitchFamily="2"/>
              </a:rPr>
              <a:t/>
            </a:r>
            <a:br>
              <a:rPr lang="en-US" sz="6000" b="1" dirty="0" smtClean="0">
                <a:ln>
                  <a:solidFill>
                    <a:srgbClr val="0000FF"/>
                  </a:solidFill>
                </a:ln>
                <a:solidFill>
                  <a:srgbClr val="FF0000"/>
                </a:solidFill>
                <a:latin typeface="3sewa" panose="00000400000000000000" pitchFamily="2" charset="0"/>
                <a:cs typeface="Kalimati" panose="00000400000000000000" pitchFamily="2"/>
              </a:rPr>
            </a:br>
            <a:r>
              <a:rPr lang="en-US" sz="6000" b="1" dirty="0" smtClean="0">
                <a:ln>
                  <a:solidFill>
                    <a:srgbClr val="0000FF"/>
                  </a:solidFill>
                </a:ln>
                <a:solidFill>
                  <a:srgbClr val="FF0000"/>
                </a:solidFill>
                <a:latin typeface="3sewa" panose="00000400000000000000" pitchFamily="2" charset="0"/>
                <a:cs typeface="Kalimati" panose="00000400000000000000" pitchFamily="2"/>
              </a:rPr>
              <a:t>kl/</a:t>
            </a:r>
            <a:r>
              <a:rPr lang="en-US" sz="6000" b="1" dirty="0" err="1" smtClean="0">
                <a:ln>
                  <a:solidFill>
                    <a:srgbClr val="0000FF"/>
                  </a:solidFill>
                </a:ln>
                <a:solidFill>
                  <a:srgbClr val="FF0000"/>
                </a:solidFill>
                <a:latin typeface="3sewa" panose="00000400000000000000" pitchFamily="2" charset="0"/>
                <a:cs typeface="Kalimati" panose="00000400000000000000" pitchFamily="2"/>
              </a:rPr>
              <a:t>ro</a:t>
            </a:r>
            <a:endParaRPr lang="en-US" sz="6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707252-611D-4027-B25D-E6B75D7F5075}" type="slidenum">
              <a:rPr lang="en-US" altLang="en-US" smtClean="0"/>
              <a:pPr>
                <a:defRPr/>
              </a:pPr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67986753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707252-611D-4027-B25D-E6B75D7F5075}" type="slidenum">
              <a:rPr lang="en-US" altLang="en-US" smtClean="0"/>
              <a:pPr>
                <a:defRPr/>
              </a:pPr>
              <a:t>21</a:t>
            </a:fld>
            <a:endParaRPr lang="en-US" altLang="en-US"/>
          </a:p>
        </p:txBody>
      </p:sp>
      <p:sp>
        <p:nvSpPr>
          <p:cNvPr id="2" name="Rectangle 1"/>
          <p:cNvSpPr/>
          <p:nvPr/>
        </p:nvSpPr>
        <p:spPr>
          <a:xfrm>
            <a:off x="-35860" y="122439"/>
            <a:ext cx="9713259" cy="7066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005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en-US" sz="3000" dirty="0">
              <a:effectLst/>
              <a:latin typeface="Preeti" pitchFamily="2" charset="0"/>
              <a:ea typeface="Calibri" panose="020F0502020204030204" pitchFamily="34" charset="0"/>
              <a:cs typeface="Mangal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5909" y="316473"/>
            <a:ext cx="9565784" cy="5262979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GB" sz="2800" b="1" dirty="0" err="1">
                <a:latin typeface="Preeti" pitchFamily="2" charset="0"/>
              </a:rPr>
              <a:t>cfo'j</a:t>
            </a:r>
            <a:r>
              <a:rPr lang="en-GB" sz="2800" b="1" dirty="0">
                <a:latin typeface="Preeti" pitchFamily="2" charset="0"/>
              </a:rPr>
              <a:t>]{b </a:t>
            </a:r>
            <a:r>
              <a:rPr lang="en-GB" sz="2800" b="1" dirty="0" err="1">
                <a:latin typeface="Preeti" pitchFamily="2" charset="0"/>
              </a:rPr>
              <a:t>tkm</a:t>
            </a:r>
            <a:r>
              <a:rPr lang="en-GB" sz="2800" b="1" dirty="0">
                <a:latin typeface="Preeti" pitchFamily="2" charset="0"/>
              </a:rPr>
              <a:t>{</a:t>
            </a:r>
            <a:endParaRPr lang="en-US" sz="2800" dirty="0">
              <a:latin typeface="Preeti" pitchFamily="2" charset="0"/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GB" sz="2800" dirty="0">
                <a:latin typeface="Preeti" pitchFamily="2" charset="0"/>
              </a:rPr>
              <a:t>a[</a:t>
            </a:r>
            <a:r>
              <a:rPr lang="en-GB" sz="2800" dirty="0" err="1">
                <a:latin typeface="Preeti" pitchFamily="2" charset="0"/>
              </a:rPr>
              <a:t>xt</a:t>
            </a:r>
            <a:r>
              <a:rPr lang="en-GB" sz="2800" dirty="0">
                <a:latin typeface="Preeti" pitchFamily="2" charset="0"/>
              </a:rPr>
              <a:t> ?</a:t>
            </a:r>
            <a:r>
              <a:rPr lang="en-GB" sz="2800" dirty="0" err="1">
                <a:latin typeface="Preeti" pitchFamily="2" charset="0"/>
              </a:rPr>
              <a:t>kdf</a:t>
            </a:r>
            <a:r>
              <a:rPr lang="en-GB" sz="2800" dirty="0">
                <a:latin typeface="Preeti" pitchFamily="2" charset="0"/>
              </a:rPr>
              <a:t> </a:t>
            </a:r>
            <a:r>
              <a:rPr lang="en-GB" sz="2800" dirty="0" err="1">
                <a:latin typeface="Preeti" pitchFamily="2" charset="0"/>
              </a:rPr>
              <a:t>kt+hnL</a:t>
            </a:r>
            <a:r>
              <a:rPr lang="en-GB" sz="2800" dirty="0">
                <a:latin typeface="Preeti" pitchFamily="2" charset="0"/>
              </a:rPr>
              <a:t> </a:t>
            </a:r>
            <a:r>
              <a:rPr lang="en-GB" sz="2800" dirty="0" err="1">
                <a:latin typeface="Preeti" pitchFamily="2" charset="0"/>
              </a:rPr>
              <a:t>dfkm</a:t>
            </a:r>
            <a:r>
              <a:rPr lang="en-GB" sz="2800" dirty="0">
                <a:latin typeface="Preeti" pitchFamily="2" charset="0"/>
              </a:rPr>
              <a:t>{t ;</a:t>
            </a:r>
            <a:r>
              <a:rPr lang="en-GB" sz="2800" dirty="0" err="1">
                <a:latin typeface="Preeti" pitchFamily="2" charset="0"/>
              </a:rPr>
              <a:t>lxb</a:t>
            </a:r>
            <a:r>
              <a:rPr lang="en-GB" sz="2800" dirty="0">
                <a:latin typeface="Preeti" pitchFamily="2" charset="0"/>
              </a:rPr>
              <a:t> :d[</a:t>
            </a:r>
            <a:r>
              <a:rPr lang="en-GB" sz="2800" dirty="0" err="1">
                <a:latin typeface="Preeti" pitchFamily="2" charset="0"/>
              </a:rPr>
              <a:t>lt</a:t>
            </a:r>
            <a:r>
              <a:rPr lang="en-GB" sz="2800" dirty="0">
                <a:latin typeface="Preeti" pitchFamily="2" charset="0"/>
              </a:rPr>
              <a:t> </a:t>
            </a:r>
            <a:r>
              <a:rPr lang="en-GB" sz="2800" dirty="0" err="1">
                <a:latin typeface="Preeti" pitchFamily="2" charset="0"/>
              </a:rPr>
              <a:t>xndf</a:t>
            </a:r>
            <a:r>
              <a:rPr lang="en-GB" sz="2800" dirty="0">
                <a:latin typeface="Preeti" pitchFamily="2" charset="0"/>
              </a:rPr>
              <a:t> Ps </a:t>
            </a:r>
            <a:r>
              <a:rPr lang="en-GB" sz="2800" dirty="0" err="1">
                <a:latin typeface="Preeti" pitchFamily="2" charset="0"/>
              </a:rPr>
              <a:t>xKtfsf</a:t>
            </a:r>
            <a:r>
              <a:rPr lang="en-GB" sz="2800" dirty="0">
                <a:latin typeface="Preeti" pitchFamily="2" charset="0"/>
              </a:rPr>
              <a:t>] of]u </a:t>
            </a:r>
            <a:r>
              <a:rPr lang="en-GB" sz="2800" dirty="0" err="1">
                <a:latin typeface="Preeti" pitchFamily="2" charset="0"/>
              </a:rPr>
              <a:t>lzlj</a:t>
            </a:r>
            <a:r>
              <a:rPr lang="en-GB" sz="2800" dirty="0">
                <a:latin typeface="Preeti" pitchFamily="2" charset="0"/>
              </a:rPr>
              <a:t>/ ;+</a:t>
            </a:r>
            <a:r>
              <a:rPr lang="en-GB" sz="2800" dirty="0" err="1">
                <a:latin typeface="Preeti" pitchFamily="2" charset="0"/>
              </a:rPr>
              <a:t>rfng</a:t>
            </a:r>
            <a:r>
              <a:rPr lang="en-GB" sz="2800" dirty="0">
                <a:latin typeface="Preeti" pitchFamily="2" charset="0"/>
              </a:rPr>
              <a:t> </a:t>
            </a:r>
            <a:r>
              <a:rPr lang="en-GB" sz="2800" dirty="0" err="1">
                <a:latin typeface="Preeti" pitchFamily="2" charset="0"/>
              </a:rPr>
              <a:t>ul</a:t>
            </a:r>
            <a:r>
              <a:rPr lang="en-GB" sz="2800" dirty="0">
                <a:latin typeface="Preeti" pitchFamily="2" charset="0"/>
              </a:rPr>
              <a:t>/</a:t>
            </a:r>
            <a:r>
              <a:rPr lang="en-GB" sz="2800" dirty="0" err="1">
                <a:latin typeface="Preeti" pitchFamily="2" charset="0"/>
              </a:rPr>
              <a:t>Psf</a:t>
            </a:r>
            <a:r>
              <a:rPr lang="en-GB" sz="2800" dirty="0">
                <a:latin typeface="Preeti" pitchFamily="2" charset="0"/>
              </a:rPr>
              <a:t>] 5 .</a:t>
            </a:r>
            <a:endParaRPr lang="en-US" sz="2800" dirty="0">
              <a:latin typeface="Preeti" pitchFamily="2" charset="0"/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GB" sz="2800" dirty="0" err="1">
                <a:latin typeface="Preeti" pitchFamily="2" charset="0"/>
              </a:rPr>
              <a:t>kGrsd</a:t>
            </a:r>
            <a:r>
              <a:rPr lang="en-GB" sz="2800" dirty="0">
                <a:latin typeface="Preeti" pitchFamily="2" charset="0"/>
              </a:rPr>
              <a:t>{ </a:t>
            </a:r>
            <a:r>
              <a:rPr lang="en-GB" sz="2800" dirty="0" err="1">
                <a:latin typeface="Preeti" pitchFamily="2" charset="0"/>
              </a:rPr>
              <a:t>k"j</a:t>
            </a:r>
            <a:r>
              <a:rPr lang="en-GB" sz="2800" dirty="0">
                <a:latin typeface="Preeti" pitchFamily="2" charset="0"/>
              </a:rPr>
              <a:t>{ </a:t>
            </a:r>
            <a:r>
              <a:rPr lang="en-GB" sz="2800" dirty="0" err="1">
                <a:latin typeface="Preeti" pitchFamily="2" charset="0"/>
              </a:rPr>
              <a:t>sd</a:t>
            </a:r>
            <a:r>
              <a:rPr lang="en-GB" sz="2800" dirty="0">
                <a:latin typeface="Preeti" pitchFamily="2" charset="0"/>
              </a:rPr>
              <a:t>{ ;]</a:t>
            </a:r>
            <a:r>
              <a:rPr lang="en-GB" sz="2800" dirty="0" err="1">
                <a:latin typeface="Preeti" pitchFamily="2" charset="0"/>
              </a:rPr>
              <a:t>jf</a:t>
            </a:r>
            <a:r>
              <a:rPr lang="en-GB" sz="2800" dirty="0">
                <a:latin typeface="Preeti" pitchFamily="2" charset="0"/>
              </a:rPr>
              <a:t> </a:t>
            </a:r>
            <a:r>
              <a:rPr lang="en-GB" sz="2800" dirty="0" err="1">
                <a:latin typeface="Preeti" pitchFamily="2" charset="0"/>
              </a:rPr>
              <a:t>cGtu</a:t>
            </a:r>
            <a:r>
              <a:rPr lang="en-GB" sz="2800" dirty="0">
                <a:latin typeface="Preeti" pitchFamily="2" charset="0"/>
              </a:rPr>
              <a:t>{t </a:t>
            </a:r>
            <a:r>
              <a:rPr lang="en-GB" sz="2800" dirty="0" err="1">
                <a:latin typeface="Preeti" pitchFamily="2" charset="0"/>
              </a:rPr>
              <a:t>lz</a:t>
            </a:r>
            <a:r>
              <a:rPr lang="en-GB" sz="2800" dirty="0">
                <a:latin typeface="Preeti" pitchFamily="2" charset="0"/>
              </a:rPr>
              <a:t>/f]w/f, </a:t>
            </a:r>
            <a:r>
              <a:rPr lang="en-GB" sz="2800" dirty="0" err="1">
                <a:latin typeface="Preeti" pitchFamily="2" charset="0"/>
              </a:rPr>
              <a:t>Psf+u</a:t>
            </a:r>
            <a:r>
              <a:rPr lang="en-GB" sz="2800" dirty="0">
                <a:latin typeface="Preeti" pitchFamily="2" charset="0"/>
              </a:rPr>
              <a:t> :j]</a:t>
            </a:r>
            <a:r>
              <a:rPr lang="en-GB" sz="2800" dirty="0" err="1">
                <a:latin typeface="Preeti" pitchFamily="2" charset="0"/>
              </a:rPr>
              <a:t>bg</a:t>
            </a:r>
            <a:r>
              <a:rPr lang="en-GB" sz="2800" dirty="0">
                <a:latin typeface="Preeti" pitchFamily="2" charset="0"/>
              </a:rPr>
              <a:t>, ;</a:t>
            </a:r>
            <a:r>
              <a:rPr lang="en-GB" sz="2800" dirty="0" err="1">
                <a:latin typeface="Preeti" pitchFamily="2" charset="0"/>
              </a:rPr>
              <a:t>af</a:t>
            </a:r>
            <a:r>
              <a:rPr lang="en-GB" sz="2800" dirty="0">
                <a:latin typeface="Preeti" pitchFamily="2" charset="0"/>
              </a:rPr>
              <a:t>{+u :j]</a:t>
            </a:r>
            <a:r>
              <a:rPr lang="en-GB" sz="2800" dirty="0" err="1">
                <a:latin typeface="Preeti" pitchFamily="2" charset="0"/>
              </a:rPr>
              <a:t>bg</a:t>
            </a:r>
            <a:r>
              <a:rPr lang="en-GB" sz="2800" dirty="0">
                <a:latin typeface="Preeti" pitchFamily="2" charset="0"/>
              </a:rPr>
              <a:t>, </a:t>
            </a:r>
            <a:r>
              <a:rPr lang="en-GB" sz="2800" dirty="0" err="1">
                <a:latin typeface="Preeti" pitchFamily="2" charset="0"/>
              </a:rPr>
              <a:t>al:t</a:t>
            </a:r>
            <a:r>
              <a:rPr lang="en-GB" sz="2800" dirty="0">
                <a:latin typeface="Preeti" pitchFamily="2" charset="0"/>
              </a:rPr>
              <a:t>, </a:t>
            </a:r>
            <a:r>
              <a:rPr lang="en-GB" sz="2800" dirty="0" err="1">
                <a:latin typeface="Preeti" pitchFamily="2" charset="0"/>
              </a:rPr>
              <a:t>sd</a:t>
            </a:r>
            <a:r>
              <a:rPr lang="en-GB" sz="2800" dirty="0">
                <a:latin typeface="Preeti" pitchFamily="2" charset="0"/>
              </a:rPr>
              <a:t>{ ;'? </a:t>
            </a:r>
            <a:r>
              <a:rPr lang="en-GB" sz="2800" dirty="0" err="1">
                <a:latin typeface="Preeti" pitchFamily="2" charset="0"/>
              </a:rPr>
              <a:t>ul</a:t>
            </a:r>
            <a:r>
              <a:rPr lang="en-GB" sz="2800" dirty="0">
                <a:latin typeface="Preeti" pitchFamily="2" charset="0"/>
              </a:rPr>
              <a:t>/</a:t>
            </a:r>
            <a:r>
              <a:rPr lang="en-GB" sz="2800" dirty="0" err="1">
                <a:latin typeface="Preeti" pitchFamily="2" charset="0"/>
              </a:rPr>
              <a:t>Psf</a:t>
            </a:r>
            <a:r>
              <a:rPr lang="en-GB" sz="2800" dirty="0">
                <a:latin typeface="Preeti" pitchFamily="2" charset="0"/>
              </a:rPr>
              <a:t>] 5 .</a:t>
            </a:r>
            <a:endParaRPr lang="en-US" sz="2800" dirty="0">
              <a:latin typeface="Preeti" pitchFamily="2" charset="0"/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GB" sz="2800" dirty="0" err="1">
                <a:latin typeface="Preeti" pitchFamily="2" charset="0"/>
              </a:rPr>
              <a:t>ljb</a:t>
            </a:r>
            <a:r>
              <a:rPr lang="en-GB" sz="2800" dirty="0">
                <a:latin typeface="Preeti" pitchFamily="2" charset="0"/>
              </a:rPr>
              <a:t>\</a:t>
            </a:r>
            <a:r>
              <a:rPr lang="en-GB" sz="2800" dirty="0" err="1">
                <a:latin typeface="Preeti" pitchFamily="2" charset="0"/>
              </a:rPr>
              <a:t>ofno</a:t>
            </a:r>
            <a:r>
              <a:rPr lang="en-GB" sz="2800" dirty="0">
                <a:latin typeface="Preeti" pitchFamily="2" charset="0"/>
              </a:rPr>
              <a:t> </a:t>
            </a:r>
            <a:r>
              <a:rPr lang="en-GB" sz="2800" dirty="0" err="1">
                <a:latin typeface="Preeti" pitchFamily="2" charset="0"/>
              </a:rPr>
              <a:t>cfo'a</a:t>
            </a:r>
            <a:r>
              <a:rPr lang="en-GB" sz="2800" dirty="0">
                <a:latin typeface="Preeti" pitchFamily="2" charset="0"/>
              </a:rPr>
              <a:t>]{b of]u </a:t>
            </a:r>
            <a:r>
              <a:rPr lang="en-GB" sz="2800" dirty="0" err="1">
                <a:latin typeface="Preeti" pitchFamily="2" charset="0"/>
              </a:rPr>
              <a:t>tyf</a:t>
            </a:r>
            <a:r>
              <a:rPr lang="en-GB" sz="2800" dirty="0">
                <a:latin typeface="Preeti" pitchFamily="2" charset="0"/>
              </a:rPr>
              <a:t> </a:t>
            </a:r>
            <a:r>
              <a:rPr lang="en-GB" sz="2800" dirty="0" err="1">
                <a:latin typeface="Preeti" pitchFamily="2" charset="0"/>
              </a:rPr>
              <a:t>lzIff</a:t>
            </a:r>
            <a:r>
              <a:rPr lang="en-GB" sz="2800" dirty="0">
                <a:latin typeface="Preeti" pitchFamily="2" charset="0"/>
              </a:rPr>
              <a:t>  </a:t>
            </a:r>
            <a:r>
              <a:rPr lang="en-GB" sz="2800" dirty="0" err="1">
                <a:latin typeface="Preeti" pitchFamily="2" charset="0"/>
              </a:rPr>
              <a:t>sfo</a:t>
            </a:r>
            <a:r>
              <a:rPr lang="en-GB" sz="2800" dirty="0">
                <a:latin typeface="Preeti" pitchFamily="2" charset="0"/>
              </a:rPr>
              <a:t>{</a:t>
            </a:r>
            <a:r>
              <a:rPr lang="en-GB" sz="2800" dirty="0" err="1">
                <a:latin typeface="Preeti" pitchFamily="2" charset="0"/>
              </a:rPr>
              <a:t>qmd</a:t>
            </a:r>
            <a:r>
              <a:rPr lang="en-GB" sz="2800" dirty="0">
                <a:latin typeface="Preeti" pitchFamily="2" charset="0"/>
              </a:rPr>
              <a:t> </a:t>
            </a:r>
            <a:r>
              <a:rPr lang="en-GB" sz="2800" dirty="0" err="1">
                <a:latin typeface="Preeti" pitchFamily="2" charset="0"/>
              </a:rPr>
              <a:t>rf</a:t>
            </a:r>
            <a:r>
              <a:rPr lang="en-GB" sz="2800" dirty="0">
                <a:latin typeface="Preeti" pitchFamily="2" charset="0"/>
              </a:rPr>
              <a:t>/ </a:t>
            </a:r>
            <a:r>
              <a:rPr lang="en-GB" sz="2800" dirty="0" err="1">
                <a:latin typeface="Preeti" pitchFamily="2" charset="0"/>
              </a:rPr>
              <a:t>ljb</a:t>
            </a:r>
            <a:r>
              <a:rPr lang="en-GB" sz="2800" dirty="0">
                <a:latin typeface="Preeti" pitchFamily="2" charset="0"/>
              </a:rPr>
              <a:t>\</a:t>
            </a:r>
            <a:r>
              <a:rPr lang="en-GB" sz="2800" dirty="0" err="1">
                <a:latin typeface="Preeti" pitchFamily="2" charset="0"/>
              </a:rPr>
              <a:t>ofnox?df</a:t>
            </a:r>
            <a:r>
              <a:rPr lang="en-GB" sz="2800" dirty="0">
                <a:latin typeface="Preeti" pitchFamily="2" charset="0"/>
              </a:rPr>
              <a:t> ;+</a:t>
            </a:r>
            <a:r>
              <a:rPr lang="en-GB" sz="2800" dirty="0" err="1">
                <a:latin typeface="Preeti" pitchFamily="2" charset="0"/>
              </a:rPr>
              <a:t>rfng</a:t>
            </a:r>
            <a:r>
              <a:rPr lang="en-GB" sz="2800" dirty="0">
                <a:latin typeface="Preeti" pitchFamily="2" charset="0"/>
              </a:rPr>
              <a:t> </a:t>
            </a:r>
            <a:r>
              <a:rPr lang="en-GB" sz="2800" dirty="0" err="1">
                <a:latin typeface="Preeti" pitchFamily="2" charset="0"/>
              </a:rPr>
              <a:t>ul</a:t>
            </a:r>
            <a:r>
              <a:rPr lang="en-GB" sz="2800" dirty="0">
                <a:latin typeface="Preeti" pitchFamily="2" charset="0"/>
              </a:rPr>
              <a:t>/</a:t>
            </a:r>
            <a:r>
              <a:rPr lang="en-GB" sz="2800" dirty="0" err="1">
                <a:latin typeface="Preeti" pitchFamily="2" charset="0"/>
              </a:rPr>
              <a:t>Psf</a:t>
            </a:r>
            <a:r>
              <a:rPr lang="en-GB" sz="2800" dirty="0">
                <a:latin typeface="Preeti" pitchFamily="2" charset="0"/>
              </a:rPr>
              <a:t>] 5 .</a:t>
            </a:r>
            <a:endParaRPr lang="en-US" sz="2800" dirty="0">
              <a:latin typeface="Preeti" pitchFamily="2" charset="0"/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GB" sz="2800" dirty="0">
                <a:latin typeface="Preeti" pitchFamily="2" charset="0"/>
              </a:rPr>
              <a:t>:</a:t>
            </a:r>
            <a:r>
              <a:rPr lang="en-GB" sz="2800" dirty="0" err="1">
                <a:latin typeface="Preeti" pitchFamily="2" charset="0"/>
              </a:rPr>
              <a:t>tgkfO</a:t>
            </a:r>
            <a:r>
              <a:rPr lang="en-GB" sz="2800" dirty="0">
                <a:latin typeface="Preeti" pitchFamily="2" charset="0"/>
              </a:rPr>
              <a:t>{ </a:t>
            </a:r>
            <a:r>
              <a:rPr lang="en-GB" sz="2800" dirty="0" err="1">
                <a:latin typeface="Preeti" pitchFamily="2" charset="0"/>
              </a:rPr>
              <a:t>cfdfnfO</a:t>
            </a:r>
            <a:r>
              <a:rPr lang="en-GB" sz="2800" dirty="0">
                <a:latin typeface="Preeti" pitchFamily="2" charset="0"/>
              </a:rPr>
              <a:t>{ </a:t>
            </a:r>
            <a:r>
              <a:rPr lang="en-GB" sz="2800" dirty="0" err="1">
                <a:latin typeface="Preeti" pitchFamily="2" charset="0"/>
              </a:rPr>
              <a:t>dfqLlzz</a:t>
            </a:r>
            <a:r>
              <a:rPr lang="en-GB" sz="2800" dirty="0">
                <a:latin typeface="Preeti" pitchFamily="2" charset="0"/>
              </a:rPr>
              <a:t>' ;'/Iffy{ </a:t>
            </a:r>
            <a:r>
              <a:rPr lang="en-GB" sz="2800" dirty="0" err="1">
                <a:latin typeface="Preeti" pitchFamily="2" charset="0"/>
              </a:rPr>
              <a:t>b'Uwaw</a:t>
            </a:r>
            <a:r>
              <a:rPr lang="en-GB" sz="2800" dirty="0">
                <a:latin typeface="Preeti" pitchFamily="2" charset="0"/>
              </a:rPr>
              <a:t>{s h8La'6LhGo </a:t>
            </a:r>
            <a:r>
              <a:rPr lang="en-GB" sz="2800" dirty="0" err="1">
                <a:latin typeface="Preeti" pitchFamily="2" charset="0"/>
              </a:rPr>
              <a:t>cf</a:t>
            </a:r>
            <a:r>
              <a:rPr lang="en-GB" sz="2800" dirty="0">
                <a:latin typeface="Preeti" pitchFamily="2" charset="0"/>
              </a:rPr>
              <a:t>}</a:t>
            </a:r>
            <a:r>
              <a:rPr lang="en-GB" sz="2800" dirty="0" err="1">
                <a:latin typeface="Preeti" pitchFamily="2" charset="0"/>
              </a:rPr>
              <a:t>iflw</a:t>
            </a:r>
            <a:r>
              <a:rPr lang="en-GB" sz="2800" dirty="0">
                <a:latin typeface="Preeti" pitchFamily="2" charset="0"/>
              </a:rPr>
              <a:t> </a:t>
            </a:r>
            <a:r>
              <a:rPr lang="en-GB" sz="2800" dirty="0" err="1">
                <a:latin typeface="Preeti" pitchFamily="2" charset="0"/>
              </a:rPr>
              <a:t>ljt</a:t>
            </a:r>
            <a:r>
              <a:rPr lang="en-GB" sz="2800" dirty="0">
                <a:latin typeface="Preeti" pitchFamily="2" charset="0"/>
              </a:rPr>
              <a:t>/0f ;</a:t>
            </a:r>
            <a:r>
              <a:rPr lang="en-GB" sz="2800" dirty="0" err="1">
                <a:latin typeface="Preeti" pitchFamily="2" charset="0"/>
              </a:rPr>
              <a:t>DaGwL</a:t>
            </a:r>
            <a:r>
              <a:rPr lang="en-GB" sz="2800" dirty="0">
                <a:latin typeface="Preeti" pitchFamily="2" charset="0"/>
              </a:rPr>
              <a:t> </a:t>
            </a:r>
            <a:r>
              <a:rPr lang="en-GB" sz="2800" dirty="0" err="1">
                <a:latin typeface="Preeti" pitchFamily="2" charset="0"/>
              </a:rPr>
              <a:t>sfo</a:t>
            </a:r>
            <a:r>
              <a:rPr lang="en-GB" sz="2800" dirty="0">
                <a:latin typeface="Preeti" pitchFamily="2" charset="0"/>
              </a:rPr>
              <a:t>{</a:t>
            </a:r>
            <a:r>
              <a:rPr lang="en-GB" sz="2800" dirty="0" err="1">
                <a:latin typeface="Preeti" pitchFamily="2" charset="0"/>
              </a:rPr>
              <a:t>qmd</a:t>
            </a:r>
            <a:r>
              <a:rPr lang="en-GB" sz="2800" dirty="0">
                <a:latin typeface="Preeti" pitchFamily="2" charset="0"/>
              </a:rPr>
              <a:t> ;:yfx?af6 </a:t>
            </a:r>
            <a:r>
              <a:rPr lang="en-GB" sz="2800" dirty="0" err="1">
                <a:latin typeface="Preeti" pitchFamily="2" charset="0"/>
              </a:rPr>
              <a:t>lgoldt</a:t>
            </a:r>
            <a:r>
              <a:rPr lang="en-GB" sz="2800" dirty="0">
                <a:latin typeface="Preeti" pitchFamily="2" charset="0"/>
              </a:rPr>
              <a:t> </a:t>
            </a:r>
            <a:r>
              <a:rPr lang="en-GB" sz="2800" dirty="0" err="1">
                <a:latin typeface="Preeti" pitchFamily="2" charset="0"/>
              </a:rPr>
              <a:t>ePsf</a:t>
            </a:r>
            <a:r>
              <a:rPr lang="en-GB" sz="2800" dirty="0">
                <a:latin typeface="Preeti" pitchFamily="2" charset="0"/>
              </a:rPr>
              <a:t>] 5 .</a:t>
            </a:r>
            <a:endParaRPr lang="en-US" sz="2800" dirty="0">
              <a:latin typeface="Preeti" pitchFamily="2" charset="0"/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GB" sz="2800" dirty="0" err="1">
                <a:latin typeface="Preeti" pitchFamily="2" charset="0"/>
              </a:rPr>
              <a:t>cfo'a</a:t>
            </a:r>
            <a:r>
              <a:rPr lang="en-GB" sz="2800" dirty="0">
                <a:latin typeface="Preeti" pitchFamily="2" charset="0"/>
              </a:rPr>
              <a:t>]{b ;"</a:t>
            </a:r>
            <a:r>
              <a:rPr lang="en-GB" sz="2800" dirty="0" err="1">
                <a:latin typeface="Preeti" pitchFamily="2" charset="0"/>
              </a:rPr>
              <a:t>rgf</a:t>
            </a:r>
            <a:r>
              <a:rPr lang="en-GB" sz="2800" dirty="0">
                <a:latin typeface="Preeti" pitchFamily="2" charset="0"/>
              </a:rPr>
              <a:t> </a:t>
            </a:r>
            <a:r>
              <a:rPr lang="en-GB" sz="2800" dirty="0" err="1">
                <a:latin typeface="Preeti" pitchFamily="2" charset="0"/>
              </a:rPr>
              <a:t>Aoa:yfkg</a:t>
            </a:r>
            <a:r>
              <a:rPr lang="en-GB" sz="2800" dirty="0">
                <a:latin typeface="Preeti" pitchFamily="2" charset="0"/>
              </a:rPr>
              <a:t> k|0ffnL ;'</a:t>
            </a:r>
            <a:r>
              <a:rPr lang="en-GB" sz="2800" dirty="0" err="1">
                <a:latin typeface="Preeti" pitchFamily="2" charset="0"/>
              </a:rPr>
              <a:t>l„lgs</a:t>
            </a:r>
            <a:r>
              <a:rPr lang="en-GB" sz="2800" dirty="0">
                <a:latin typeface="Preeti" pitchFamily="2" charset="0"/>
              </a:rPr>
              <a:t>/0fs </a:t>
            </a:r>
            <a:r>
              <a:rPr lang="en-GB" sz="2800" dirty="0" err="1">
                <a:latin typeface="Preeti" pitchFamily="2" charset="0"/>
              </a:rPr>
              <a:t>nflu</a:t>
            </a:r>
            <a:r>
              <a:rPr lang="en-GB" sz="2800" dirty="0">
                <a:latin typeface="Preeti" pitchFamily="2" charset="0"/>
              </a:rPr>
              <a:t> lkkn8f8f </a:t>
            </a:r>
            <a:r>
              <a:rPr lang="en-GB" sz="2800" dirty="0" err="1">
                <a:latin typeface="Preeti" pitchFamily="2" charset="0"/>
              </a:rPr>
              <a:t>cf</a:t>
            </a:r>
            <a:r>
              <a:rPr lang="en-GB" sz="2800" dirty="0">
                <a:latin typeface="Preeti" pitchFamily="2" charset="0"/>
              </a:rPr>
              <a:t>=</a:t>
            </a:r>
            <a:r>
              <a:rPr lang="en-GB" sz="2800" dirty="0" err="1">
                <a:latin typeface="Preeti" pitchFamily="2" charset="0"/>
              </a:rPr>
              <a:t>cf</a:t>
            </a:r>
            <a:r>
              <a:rPr lang="en-GB" sz="2800" dirty="0">
                <a:latin typeface="Preeti" pitchFamily="2" charset="0"/>
              </a:rPr>
              <a:t>}</a:t>
            </a:r>
            <a:r>
              <a:rPr lang="en-GB" sz="2800" dirty="0" err="1">
                <a:latin typeface="Preeti" pitchFamily="2" charset="0"/>
              </a:rPr>
              <a:t>nfO</a:t>
            </a:r>
            <a:r>
              <a:rPr lang="en-GB" sz="2800" dirty="0">
                <a:latin typeface="Preeti" pitchFamily="2" charset="0"/>
              </a:rPr>
              <a:t> Nofk6k </a:t>
            </a:r>
            <a:r>
              <a:rPr lang="en-GB" sz="2800" dirty="0" err="1">
                <a:latin typeface="Preeti" pitchFamily="2" charset="0"/>
              </a:rPr>
              <a:t>vl</a:t>
            </a:r>
            <a:r>
              <a:rPr lang="en-GB" sz="2800" dirty="0">
                <a:latin typeface="Preeti" pitchFamily="2" charset="0"/>
              </a:rPr>
              <a:t>/b </a:t>
            </a:r>
            <a:r>
              <a:rPr lang="en-GB" sz="2800" dirty="0" err="1">
                <a:latin typeface="Preeti" pitchFamily="2" charset="0"/>
              </a:rPr>
              <a:t>ul</a:t>
            </a:r>
            <a:r>
              <a:rPr lang="en-GB" sz="2800" dirty="0">
                <a:latin typeface="Preeti" pitchFamily="2" charset="0"/>
              </a:rPr>
              <a:t>/ x:yfGt/0f </a:t>
            </a:r>
            <a:r>
              <a:rPr lang="en-GB" sz="2800" dirty="0" err="1">
                <a:latin typeface="Preeti" pitchFamily="2" charset="0"/>
              </a:rPr>
              <a:t>ul</a:t>
            </a:r>
            <a:r>
              <a:rPr lang="en-GB" sz="2800" dirty="0">
                <a:latin typeface="Preeti" pitchFamily="2" charset="0"/>
              </a:rPr>
              <a:t>/</a:t>
            </a:r>
            <a:r>
              <a:rPr lang="en-GB" sz="2800" dirty="0" err="1">
                <a:latin typeface="Preeti" pitchFamily="2" charset="0"/>
              </a:rPr>
              <a:t>Psf</a:t>
            </a:r>
            <a:r>
              <a:rPr lang="en-GB" sz="2800" dirty="0">
                <a:latin typeface="Preeti" pitchFamily="2" charset="0"/>
              </a:rPr>
              <a:t>] 5 .</a:t>
            </a:r>
            <a:endParaRPr lang="en-US" sz="2800" dirty="0">
              <a:latin typeface="Preeti" pitchFamily="2" charset="0"/>
            </a:endParaRPr>
          </a:p>
          <a:p>
            <a:pPr lvl="0"/>
            <a:endParaRPr lang="en-US" sz="2800" dirty="0">
              <a:latin typeface="Preeti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381738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707252-611D-4027-B25D-E6B75D7F5075}" type="slidenum">
              <a:rPr lang="en-US" altLang="en-US" smtClean="0"/>
              <a:pPr>
                <a:defRPr/>
              </a:pPr>
              <a:t>22</a:t>
            </a:fld>
            <a:endParaRPr lang="en-US" altLang="en-US"/>
          </a:p>
        </p:txBody>
      </p:sp>
      <p:sp>
        <p:nvSpPr>
          <p:cNvPr id="2" name="Rectangle 1"/>
          <p:cNvSpPr/>
          <p:nvPr/>
        </p:nvSpPr>
        <p:spPr>
          <a:xfrm>
            <a:off x="-35860" y="122439"/>
            <a:ext cx="9713259" cy="7066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005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en-US" sz="3000" dirty="0">
              <a:effectLst/>
              <a:latin typeface="Preeti" pitchFamily="2" charset="0"/>
              <a:ea typeface="Calibri" panose="020F0502020204030204" pitchFamily="34" charset="0"/>
              <a:cs typeface="Mangal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5909" y="378032"/>
            <a:ext cx="9565784" cy="5139869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just"/>
            <a:r>
              <a:rPr lang="en-GB" sz="4000" b="1" dirty="0" err="1">
                <a:latin typeface="Preeti" pitchFamily="2" charset="0"/>
              </a:rPr>
              <a:t>GofoLs</a:t>
            </a:r>
            <a:r>
              <a:rPr lang="en-GB" sz="4000" b="1" dirty="0">
                <a:latin typeface="Preeti" pitchFamily="2" charset="0"/>
              </a:rPr>
              <a:t> </a:t>
            </a:r>
            <a:r>
              <a:rPr lang="en-GB" sz="4000" b="1" dirty="0" err="1">
                <a:latin typeface="Preeti" pitchFamily="2" charset="0"/>
              </a:rPr>
              <a:t>tkm</a:t>
            </a:r>
            <a:r>
              <a:rPr lang="en-GB" sz="4000" b="1" dirty="0">
                <a:latin typeface="Preeti" pitchFamily="2" charset="0"/>
              </a:rPr>
              <a:t>{</a:t>
            </a:r>
            <a:endParaRPr lang="en-US" sz="4000" dirty="0">
              <a:latin typeface="Preeti" pitchFamily="2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GB" sz="3600" dirty="0" err="1">
                <a:latin typeface="Preeti" pitchFamily="2" charset="0"/>
              </a:rPr>
              <a:t>Goflos</a:t>
            </a:r>
            <a:r>
              <a:rPr lang="en-GB" sz="3600" dirty="0">
                <a:latin typeface="Preeti" pitchFamily="2" charset="0"/>
              </a:rPr>
              <a:t> ;</a:t>
            </a:r>
            <a:r>
              <a:rPr lang="en-GB" sz="3600" dirty="0" err="1">
                <a:latin typeface="Preeti" pitchFamily="2" charset="0"/>
              </a:rPr>
              <a:t>ldlt</a:t>
            </a:r>
            <a:r>
              <a:rPr lang="en-GB" sz="3600" dirty="0">
                <a:latin typeface="Preeti" pitchFamily="2" charset="0"/>
              </a:rPr>
              <a:t> </a:t>
            </a:r>
            <a:r>
              <a:rPr lang="en-GB" sz="3600" dirty="0" err="1">
                <a:latin typeface="Preeti" pitchFamily="2" charset="0"/>
              </a:rPr>
              <a:t>tyf</a:t>
            </a:r>
            <a:r>
              <a:rPr lang="en-GB" sz="3600" dirty="0">
                <a:latin typeface="Preeti" pitchFamily="2" charset="0"/>
              </a:rPr>
              <a:t> d]</a:t>
            </a:r>
            <a:r>
              <a:rPr lang="en-GB" sz="3600" dirty="0" err="1">
                <a:latin typeface="Preeti" pitchFamily="2" charset="0"/>
              </a:rPr>
              <a:t>nldnfk</a:t>
            </a:r>
            <a:r>
              <a:rPr lang="en-GB" sz="3600" dirty="0">
                <a:latin typeface="Preeti" pitchFamily="2" charset="0"/>
              </a:rPr>
              <a:t> s]Gb|jf6 b]</a:t>
            </a:r>
            <a:r>
              <a:rPr lang="en-GB" sz="3600" dirty="0" err="1">
                <a:latin typeface="Preeti" pitchFamily="2" charset="0"/>
              </a:rPr>
              <a:t>xfo</a:t>
            </a:r>
            <a:r>
              <a:rPr lang="en-GB" sz="3600" dirty="0">
                <a:latin typeface="Preeti" pitchFamily="2" charset="0"/>
              </a:rPr>
              <a:t> </a:t>
            </a:r>
            <a:r>
              <a:rPr lang="en-GB" sz="3600" dirty="0" err="1">
                <a:latin typeface="Preeti" pitchFamily="2" charset="0"/>
              </a:rPr>
              <a:t>jdf</a:t>
            </a:r>
            <a:r>
              <a:rPr lang="en-GB" sz="3600" dirty="0">
                <a:latin typeface="Preeti" pitchFamily="2" charset="0"/>
              </a:rPr>
              <a:t>]</a:t>
            </a:r>
            <a:r>
              <a:rPr lang="en-GB" sz="3600" dirty="0" err="1">
                <a:latin typeface="Preeti" pitchFamily="2" charset="0"/>
              </a:rPr>
              <a:t>lhd</a:t>
            </a:r>
            <a:r>
              <a:rPr lang="en-GB" sz="3600" dirty="0">
                <a:latin typeface="Preeti" pitchFamily="2" charset="0"/>
              </a:rPr>
              <a:t> </a:t>
            </a:r>
            <a:r>
              <a:rPr lang="en-GB" sz="3600" dirty="0" err="1">
                <a:latin typeface="Preeti" pitchFamily="2" charset="0"/>
              </a:rPr>
              <a:t>ljjfbx?sf</a:t>
            </a:r>
            <a:r>
              <a:rPr lang="en-GB" sz="3600" dirty="0">
                <a:latin typeface="Preeti" pitchFamily="2" charset="0"/>
              </a:rPr>
              <a:t>] ;</a:t>
            </a:r>
            <a:r>
              <a:rPr lang="en-GB" sz="3600" dirty="0" err="1">
                <a:latin typeface="Preeti" pitchFamily="2" charset="0"/>
              </a:rPr>
              <a:t>dfwfg</a:t>
            </a:r>
            <a:r>
              <a:rPr lang="en-GB" sz="3600" dirty="0">
                <a:latin typeface="Preeti" pitchFamily="2" charset="0"/>
              </a:rPr>
              <a:t> </a:t>
            </a:r>
            <a:r>
              <a:rPr lang="en-GB" sz="3600" dirty="0" err="1">
                <a:latin typeface="Preeti" pitchFamily="2" charset="0"/>
              </a:rPr>
              <a:t>ul</a:t>
            </a:r>
            <a:r>
              <a:rPr lang="en-GB" sz="3600" dirty="0">
                <a:latin typeface="Preeti" pitchFamily="2" charset="0"/>
              </a:rPr>
              <a:t>/</a:t>
            </a:r>
            <a:r>
              <a:rPr lang="en-GB" sz="3600" dirty="0" err="1">
                <a:latin typeface="Preeti" pitchFamily="2" charset="0"/>
              </a:rPr>
              <a:t>Psf</a:t>
            </a:r>
            <a:r>
              <a:rPr lang="en-GB" sz="3600" dirty="0">
                <a:latin typeface="Preeti" pitchFamily="2" charset="0"/>
              </a:rPr>
              <a:t>] 5 .</a:t>
            </a:r>
            <a:endParaRPr lang="en-US" sz="3600" dirty="0">
              <a:latin typeface="Preeti" pitchFamily="2" charset="0"/>
            </a:endParaRPr>
          </a:p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en-GB" sz="3600" dirty="0">
                <a:latin typeface="Preeti" pitchFamily="2" charset="0"/>
              </a:rPr>
              <a:t>d]</a:t>
            </a:r>
            <a:r>
              <a:rPr lang="en-GB" sz="3600" dirty="0" err="1">
                <a:latin typeface="Preeti" pitchFamily="2" charset="0"/>
              </a:rPr>
              <a:t>nldnfk</a:t>
            </a:r>
            <a:r>
              <a:rPr lang="en-GB" sz="3600" dirty="0">
                <a:latin typeface="Preeti" pitchFamily="2" charset="0"/>
              </a:rPr>
              <a:t> </a:t>
            </a:r>
            <a:r>
              <a:rPr lang="en-GB" sz="3600" dirty="0" err="1">
                <a:latin typeface="Preeti" pitchFamily="2" charset="0"/>
              </a:rPr>
              <a:t>ePsf</a:t>
            </a:r>
            <a:r>
              <a:rPr lang="en-GB" sz="3600" dirty="0">
                <a:latin typeface="Preeti" pitchFamily="2" charset="0"/>
              </a:rPr>
              <a:t>] M </a:t>
            </a:r>
            <a:r>
              <a:rPr lang="en-GB" sz="3600" b="1" dirty="0">
                <a:latin typeface="Preeti" pitchFamily="2" charset="0"/>
              </a:rPr>
              <a:t>!!$ </a:t>
            </a:r>
            <a:r>
              <a:rPr lang="en-GB" sz="3600" dirty="0">
                <a:latin typeface="Preeti" pitchFamily="2" charset="0"/>
              </a:rPr>
              <a:t>j6f</a:t>
            </a:r>
            <a:endParaRPr lang="en-US" sz="3600" dirty="0">
              <a:latin typeface="Preeti" pitchFamily="2" charset="0"/>
            </a:endParaRPr>
          </a:p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en-GB" sz="3600" dirty="0" err="1">
                <a:latin typeface="Preeti" pitchFamily="2" charset="0"/>
              </a:rPr>
              <a:t>cbfnt</a:t>
            </a:r>
            <a:r>
              <a:rPr lang="en-GB" sz="3600" dirty="0">
                <a:latin typeface="Preeti" pitchFamily="2" charset="0"/>
              </a:rPr>
              <a:t> k7fPsf] ;+</a:t>
            </a:r>
            <a:r>
              <a:rPr lang="en-GB" sz="3600" dirty="0" err="1">
                <a:latin typeface="Preeti" pitchFamily="2" charset="0"/>
              </a:rPr>
              <a:t>Vof</a:t>
            </a:r>
            <a:r>
              <a:rPr lang="en-GB" sz="3600" dirty="0">
                <a:latin typeface="Preeti" pitchFamily="2" charset="0"/>
              </a:rPr>
              <a:t> M </a:t>
            </a:r>
            <a:r>
              <a:rPr lang="en-GB" sz="3600" b="1" dirty="0">
                <a:latin typeface="Preeti" pitchFamily="2" charset="0"/>
              </a:rPr>
              <a:t>@ </a:t>
            </a:r>
            <a:r>
              <a:rPr lang="en-GB" sz="3600" dirty="0">
                <a:latin typeface="Preeti" pitchFamily="2" charset="0"/>
              </a:rPr>
              <a:t>j6f</a:t>
            </a:r>
            <a:endParaRPr lang="en-US" sz="3600" dirty="0">
              <a:latin typeface="Preeti" pitchFamily="2" charset="0"/>
            </a:endParaRPr>
          </a:p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en-GB" sz="3600" dirty="0">
                <a:latin typeface="Preeti" pitchFamily="2" charset="0"/>
              </a:rPr>
              <a:t>nut </a:t>
            </a:r>
            <a:r>
              <a:rPr lang="en-GB" sz="3600" dirty="0" smtClean="0">
                <a:latin typeface="Preeti" pitchFamily="2" charset="0"/>
              </a:rPr>
              <a:t>s6\6f </a:t>
            </a:r>
            <a:r>
              <a:rPr lang="en-GB" sz="3600" dirty="0">
                <a:latin typeface="Preeti" pitchFamily="2" charset="0"/>
              </a:rPr>
              <a:t>;+</a:t>
            </a:r>
            <a:r>
              <a:rPr lang="en-GB" sz="3600" dirty="0" err="1">
                <a:latin typeface="Preeti" pitchFamily="2" charset="0"/>
              </a:rPr>
              <a:t>Vof</a:t>
            </a:r>
            <a:r>
              <a:rPr lang="en-GB" sz="3600" dirty="0">
                <a:latin typeface="Preeti" pitchFamily="2" charset="0"/>
              </a:rPr>
              <a:t> M * j6f</a:t>
            </a:r>
            <a:endParaRPr lang="en-US" sz="3600" dirty="0">
              <a:latin typeface="Preeti" pitchFamily="2" charset="0"/>
            </a:endParaRPr>
          </a:p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en-GB" sz="3600" dirty="0" err="1">
                <a:latin typeface="Preeti" pitchFamily="2" charset="0"/>
              </a:rPr>
              <a:t>tfd</a:t>
            </a:r>
            <a:r>
              <a:rPr lang="en-GB" sz="3600" dirty="0">
                <a:latin typeface="Preeti" pitchFamily="2" charset="0"/>
              </a:rPr>
              <a:t>]</a:t>
            </a:r>
            <a:r>
              <a:rPr lang="en-GB" sz="3600" dirty="0" err="1">
                <a:latin typeface="Preeti" pitchFamily="2" charset="0"/>
              </a:rPr>
              <a:t>nL</a:t>
            </a:r>
            <a:r>
              <a:rPr lang="en-GB" sz="3600" dirty="0">
                <a:latin typeface="Preeti" pitchFamily="2" charset="0"/>
              </a:rPr>
              <a:t> M $ j6f</a:t>
            </a:r>
            <a:endParaRPr lang="en-US" sz="3600" dirty="0">
              <a:latin typeface="Preeti" pitchFamily="2" charset="0"/>
            </a:endParaRPr>
          </a:p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en-GB" sz="3600" dirty="0">
                <a:latin typeface="Preeti" pitchFamily="2" charset="0"/>
              </a:rPr>
              <a:t>km};</a:t>
            </a:r>
            <a:r>
              <a:rPr lang="en-GB" sz="3600" dirty="0" err="1">
                <a:latin typeface="Preeti" pitchFamily="2" charset="0"/>
              </a:rPr>
              <a:t>nf</a:t>
            </a:r>
            <a:r>
              <a:rPr lang="en-GB" sz="3600" dirty="0">
                <a:latin typeface="Preeti" pitchFamily="2" charset="0"/>
              </a:rPr>
              <a:t> </a:t>
            </a:r>
            <a:r>
              <a:rPr lang="en-GB" sz="3600" dirty="0" err="1">
                <a:latin typeface="Preeti" pitchFamily="2" charset="0"/>
              </a:rPr>
              <a:t>ul</a:t>
            </a:r>
            <a:r>
              <a:rPr lang="en-GB" sz="3600" dirty="0">
                <a:latin typeface="Preeti" pitchFamily="2" charset="0"/>
              </a:rPr>
              <a:t>/</a:t>
            </a:r>
            <a:r>
              <a:rPr lang="en-GB" sz="3600" dirty="0" err="1">
                <a:latin typeface="Preeti" pitchFamily="2" charset="0"/>
              </a:rPr>
              <a:t>Psf</a:t>
            </a:r>
            <a:r>
              <a:rPr lang="en-GB" sz="3600" dirty="0">
                <a:latin typeface="Preeti" pitchFamily="2" charset="0"/>
              </a:rPr>
              <a:t>] M @ j6f</a:t>
            </a:r>
            <a:endParaRPr lang="en-US" sz="3600" dirty="0">
              <a:latin typeface="Preeti" pitchFamily="2" charset="0"/>
            </a:endParaRPr>
          </a:p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en-GB" sz="3600" dirty="0" err="1">
                <a:latin typeface="Preeti" pitchFamily="2" charset="0"/>
              </a:rPr>
              <a:t>ljrf</a:t>
            </a:r>
            <a:r>
              <a:rPr lang="en-GB" sz="3600" dirty="0">
                <a:latin typeface="Preeti" pitchFamily="2" charset="0"/>
              </a:rPr>
              <a:t>/</a:t>
            </a:r>
            <a:r>
              <a:rPr lang="en-GB" sz="3600" dirty="0" err="1">
                <a:latin typeface="Preeti" pitchFamily="2" charset="0"/>
              </a:rPr>
              <a:t>fwLg</a:t>
            </a:r>
            <a:r>
              <a:rPr lang="en-GB" sz="3600" dirty="0">
                <a:latin typeface="Preeti" pitchFamily="2" charset="0"/>
              </a:rPr>
              <a:t> M @) j6f /x]sf] 5 .</a:t>
            </a:r>
            <a:endParaRPr lang="en-US" sz="3600" dirty="0">
              <a:latin typeface="Preeti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6092242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707252-611D-4027-B25D-E6B75D7F5075}" type="slidenum">
              <a:rPr lang="en-US" altLang="en-US" smtClean="0"/>
              <a:pPr>
                <a:defRPr/>
              </a:pPr>
              <a:t>23</a:t>
            </a:fld>
            <a:endParaRPr lang="en-US" altLang="en-US"/>
          </a:p>
        </p:txBody>
      </p:sp>
      <p:sp>
        <p:nvSpPr>
          <p:cNvPr id="2" name="Rectangle 1"/>
          <p:cNvSpPr/>
          <p:nvPr/>
        </p:nvSpPr>
        <p:spPr>
          <a:xfrm>
            <a:off x="-35860" y="122439"/>
            <a:ext cx="9713259" cy="7066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005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en-US" sz="3000" dirty="0">
              <a:effectLst/>
              <a:latin typeface="Preeti" pitchFamily="2" charset="0"/>
              <a:ea typeface="Calibri" panose="020F0502020204030204" pitchFamily="34" charset="0"/>
              <a:cs typeface="Mangal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5909" y="516532"/>
            <a:ext cx="9565784" cy="486287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just"/>
            <a:r>
              <a:rPr lang="en-GB" sz="4000" b="1" dirty="0" err="1">
                <a:latin typeface="Preeti" pitchFamily="2" charset="0"/>
              </a:rPr>
              <a:t>dlxnf</a:t>
            </a:r>
            <a:r>
              <a:rPr lang="en-GB" sz="4000" b="1" dirty="0">
                <a:latin typeface="Preeti" pitchFamily="2" charset="0"/>
              </a:rPr>
              <a:t> </a:t>
            </a:r>
            <a:r>
              <a:rPr lang="en-GB" sz="4000" b="1" dirty="0" err="1">
                <a:latin typeface="Preeti" pitchFamily="2" charset="0"/>
              </a:rPr>
              <a:t>tkm</a:t>
            </a:r>
            <a:r>
              <a:rPr lang="en-GB" sz="4000" b="1" dirty="0">
                <a:latin typeface="Preeti" pitchFamily="2" charset="0"/>
              </a:rPr>
              <a:t>{</a:t>
            </a:r>
            <a:endParaRPr lang="en-US" sz="4000" dirty="0">
              <a:latin typeface="Preeti" pitchFamily="2" charset="0"/>
            </a:endParaRPr>
          </a:p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en-GB" sz="3000" dirty="0">
                <a:latin typeface="Preeti" pitchFamily="2" charset="0"/>
              </a:rPr>
              <a:t>@@) </a:t>
            </a:r>
            <a:r>
              <a:rPr lang="en-GB" sz="3000" dirty="0" err="1">
                <a:latin typeface="Preeti" pitchFamily="2" charset="0"/>
              </a:rPr>
              <a:t>hgf</a:t>
            </a:r>
            <a:r>
              <a:rPr lang="en-GB" sz="3000" dirty="0">
                <a:latin typeface="Preeti" pitchFamily="2" charset="0"/>
              </a:rPr>
              <a:t> </a:t>
            </a:r>
            <a:r>
              <a:rPr lang="en-GB" sz="3000" dirty="0" err="1">
                <a:latin typeface="Preeti" pitchFamily="2" charset="0"/>
              </a:rPr>
              <a:t>dlxnfx?nfO</a:t>
            </a:r>
            <a:r>
              <a:rPr lang="en-GB" sz="3000" dirty="0">
                <a:latin typeface="Preeti" pitchFamily="2" charset="0"/>
              </a:rPr>
              <a:t>{ </a:t>
            </a:r>
            <a:r>
              <a:rPr lang="en-GB" sz="3000" dirty="0" err="1">
                <a:latin typeface="Preeti" pitchFamily="2" charset="0"/>
              </a:rPr>
              <a:t>gu</a:t>
            </a:r>
            <a:r>
              <a:rPr lang="en-GB" sz="3000" dirty="0">
                <a:latin typeface="Preeti" pitchFamily="2" charset="0"/>
              </a:rPr>
              <a:t>/ </a:t>
            </a:r>
            <a:r>
              <a:rPr lang="en-GB" sz="3000" dirty="0" err="1">
                <a:latin typeface="Preeti" pitchFamily="2" charset="0"/>
              </a:rPr>
              <a:t>kflnsfsf</a:t>
            </a:r>
            <a:r>
              <a:rPr lang="en-GB" sz="3000" dirty="0">
                <a:latin typeface="Preeti" pitchFamily="2" charset="0"/>
              </a:rPr>
              <a:t>] ;</a:t>
            </a:r>
            <a:r>
              <a:rPr lang="en-GB" sz="3000" dirty="0" err="1">
                <a:latin typeface="Preeti" pitchFamily="2" charset="0"/>
              </a:rPr>
              <a:t>dGjodf</a:t>
            </a:r>
            <a:r>
              <a:rPr lang="en-GB" sz="3000" dirty="0">
                <a:latin typeface="Preeti" pitchFamily="2" charset="0"/>
              </a:rPr>
              <a:t> 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CTEVT </a:t>
            </a:r>
            <a:r>
              <a:rPr lang="en-GB" sz="3000" dirty="0">
                <a:latin typeface="Preeti" pitchFamily="2" charset="0"/>
              </a:rPr>
              <a:t>af6 </a:t>
            </a:r>
            <a:r>
              <a:rPr lang="en-GB" sz="3000" dirty="0" err="1">
                <a:latin typeface="Preeti" pitchFamily="2" charset="0"/>
              </a:rPr>
              <a:t>l;kd'ns</a:t>
            </a:r>
            <a:r>
              <a:rPr lang="en-GB" sz="3000" dirty="0">
                <a:latin typeface="Preeti" pitchFamily="2" charset="0"/>
              </a:rPr>
              <a:t> </a:t>
            </a:r>
            <a:r>
              <a:rPr lang="en-GB" sz="3000" dirty="0" err="1">
                <a:latin typeface="Preeti" pitchFamily="2" charset="0"/>
              </a:rPr>
              <a:t>tflnd</a:t>
            </a:r>
            <a:r>
              <a:rPr lang="en-GB" sz="3000" dirty="0">
                <a:latin typeface="Preeti" pitchFamily="2" charset="0"/>
              </a:rPr>
              <a:t> </a:t>
            </a:r>
            <a:r>
              <a:rPr lang="en-GB" sz="3000" dirty="0" err="1">
                <a:latin typeface="Preeti" pitchFamily="2" charset="0"/>
              </a:rPr>
              <a:t>k|bfg</a:t>
            </a:r>
            <a:r>
              <a:rPr lang="en-GB" sz="3000" dirty="0">
                <a:latin typeface="Preeti" pitchFamily="2" charset="0"/>
              </a:rPr>
              <a:t> </a:t>
            </a:r>
            <a:r>
              <a:rPr lang="en-GB" sz="3000" dirty="0" err="1">
                <a:latin typeface="Preeti" pitchFamily="2" charset="0"/>
              </a:rPr>
              <a:t>ul</a:t>
            </a:r>
            <a:r>
              <a:rPr lang="en-GB" sz="3000" dirty="0">
                <a:latin typeface="Preeti" pitchFamily="2" charset="0"/>
              </a:rPr>
              <a:t>/</a:t>
            </a:r>
            <a:r>
              <a:rPr lang="en-GB" sz="3000" dirty="0" err="1">
                <a:latin typeface="Preeti" pitchFamily="2" charset="0"/>
              </a:rPr>
              <a:t>Psf</a:t>
            </a:r>
            <a:r>
              <a:rPr lang="en-GB" sz="3000" dirty="0">
                <a:latin typeface="Preeti" pitchFamily="2" charset="0"/>
              </a:rPr>
              <a:t>] 5 .</a:t>
            </a:r>
            <a:endParaRPr lang="en-US" sz="3000" dirty="0">
              <a:latin typeface="Preeti" pitchFamily="2" charset="0"/>
            </a:endParaRPr>
          </a:p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en-GB" sz="3000" dirty="0">
                <a:latin typeface="Preeti" pitchFamily="2" charset="0"/>
              </a:rPr>
              <a:t>@!% </a:t>
            </a:r>
            <a:r>
              <a:rPr lang="en-GB" sz="3000" dirty="0" err="1">
                <a:latin typeface="Preeti" pitchFamily="2" charset="0"/>
              </a:rPr>
              <a:t>hgf</a:t>
            </a:r>
            <a:r>
              <a:rPr lang="en-GB" sz="3000" dirty="0">
                <a:latin typeface="Preeti" pitchFamily="2" charset="0"/>
              </a:rPr>
              <a:t> </a:t>
            </a:r>
            <a:r>
              <a:rPr lang="en-GB" sz="3000" dirty="0" err="1">
                <a:latin typeface="Preeti" pitchFamily="2" charset="0"/>
              </a:rPr>
              <a:t>Psn</a:t>
            </a:r>
            <a:r>
              <a:rPr lang="en-GB" sz="3000" dirty="0">
                <a:latin typeface="Preeti" pitchFamily="2" charset="0"/>
              </a:rPr>
              <a:t>, </a:t>
            </a:r>
            <a:r>
              <a:rPr lang="en-GB" sz="3000" dirty="0" err="1">
                <a:latin typeface="Preeti" pitchFamily="2" charset="0"/>
              </a:rPr>
              <a:t>c;fxfo</a:t>
            </a:r>
            <a:r>
              <a:rPr lang="en-GB" sz="3000" dirty="0">
                <a:latin typeface="Preeti" pitchFamily="2" charset="0"/>
              </a:rPr>
              <a:t>, </a:t>
            </a:r>
            <a:r>
              <a:rPr lang="en-GB" sz="3000" dirty="0" err="1">
                <a:latin typeface="Preeti" pitchFamily="2" charset="0"/>
              </a:rPr>
              <a:t>ljkGg</a:t>
            </a:r>
            <a:r>
              <a:rPr lang="en-GB" sz="3000" dirty="0">
                <a:latin typeface="Preeti" pitchFamily="2" charset="0"/>
              </a:rPr>
              <a:t> </a:t>
            </a:r>
            <a:r>
              <a:rPr lang="en-GB" sz="3000" dirty="0" err="1">
                <a:latin typeface="Preeti" pitchFamily="2" charset="0"/>
              </a:rPr>
              <a:t>dlxnfx?nfO</a:t>
            </a:r>
            <a:r>
              <a:rPr lang="en-GB" sz="3000" dirty="0">
                <a:latin typeface="Preeti" pitchFamily="2" charset="0"/>
              </a:rPr>
              <a:t>{ </a:t>
            </a:r>
            <a:r>
              <a:rPr lang="en-GB" sz="3000" dirty="0" err="1">
                <a:latin typeface="Preeti" pitchFamily="2" charset="0"/>
              </a:rPr>
              <a:t>jfv|fkfng</a:t>
            </a:r>
            <a:r>
              <a:rPr lang="en-GB" sz="3000" dirty="0">
                <a:latin typeface="Preeti" pitchFamily="2" charset="0"/>
              </a:rPr>
              <a:t> </a:t>
            </a:r>
            <a:r>
              <a:rPr lang="en-GB" sz="3000" dirty="0" err="1">
                <a:latin typeface="Preeti" pitchFamily="2" charset="0"/>
              </a:rPr>
              <a:t>tflnd</a:t>
            </a:r>
            <a:r>
              <a:rPr lang="en-GB" sz="3000" dirty="0">
                <a:latin typeface="Preeti" pitchFamily="2" charset="0"/>
              </a:rPr>
              <a:t> ;</a:t>
            </a:r>
            <a:r>
              <a:rPr lang="en-GB" sz="3000" dirty="0" err="1">
                <a:latin typeface="Preeti" pitchFamily="2" charset="0"/>
              </a:rPr>
              <a:t>lxt</a:t>
            </a:r>
            <a:r>
              <a:rPr lang="en-GB" sz="3000" dirty="0">
                <a:latin typeface="Preeti" pitchFamily="2" charset="0"/>
              </a:rPr>
              <a:t> </a:t>
            </a:r>
            <a:r>
              <a:rPr lang="en-GB" sz="3000" dirty="0" err="1">
                <a:latin typeface="Preeti" pitchFamily="2" charset="0"/>
              </a:rPr>
              <a:t>afv|f</a:t>
            </a:r>
            <a:r>
              <a:rPr lang="en-GB" sz="3000" dirty="0">
                <a:latin typeface="Preeti" pitchFamily="2" charset="0"/>
              </a:rPr>
              <a:t> </a:t>
            </a:r>
            <a:r>
              <a:rPr lang="en-GB" sz="3000" dirty="0" err="1">
                <a:latin typeface="Preeti" pitchFamily="2" charset="0"/>
              </a:rPr>
              <a:t>ljt</a:t>
            </a:r>
            <a:r>
              <a:rPr lang="en-GB" sz="3000" dirty="0">
                <a:latin typeface="Preeti" pitchFamily="2" charset="0"/>
              </a:rPr>
              <a:t>/0f </a:t>
            </a:r>
            <a:r>
              <a:rPr lang="en-GB" sz="3000" dirty="0" err="1">
                <a:latin typeface="Preeti" pitchFamily="2" charset="0"/>
              </a:rPr>
              <a:t>sfo</a:t>
            </a:r>
            <a:r>
              <a:rPr lang="en-GB" sz="3000" dirty="0">
                <a:latin typeface="Preeti" pitchFamily="2" charset="0"/>
              </a:rPr>
              <a:t>{</a:t>
            </a:r>
            <a:r>
              <a:rPr lang="en-GB" sz="3000" dirty="0" err="1">
                <a:latin typeface="Preeti" pitchFamily="2" charset="0"/>
              </a:rPr>
              <a:t>qmd</a:t>
            </a:r>
            <a:r>
              <a:rPr lang="en-GB" sz="3000" dirty="0">
                <a:latin typeface="Preeti" pitchFamily="2" charset="0"/>
              </a:rPr>
              <a:t> ;~</a:t>
            </a:r>
            <a:r>
              <a:rPr lang="en-GB" sz="3000" dirty="0" err="1">
                <a:latin typeface="Preeti" pitchFamily="2" charset="0"/>
              </a:rPr>
              <a:t>rfng</a:t>
            </a:r>
            <a:r>
              <a:rPr lang="en-GB" sz="3000" dirty="0">
                <a:latin typeface="Preeti" pitchFamily="2" charset="0"/>
              </a:rPr>
              <a:t> </a:t>
            </a:r>
            <a:r>
              <a:rPr lang="en-GB" sz="3000" dirty="0" err="1">
                <a:latin typeface="Preeti" pitchFamily="2" charset="0"/>
              </a:rPr>
              <a:t>ul</a:t>
            </a:r>
            <a:r>
              <a:rPr lang="en-GB" sz="3000" dirty="0">
                <a:latin typeface="Preeti" pitchFamily="2" charset="0"/>
              </a:rPr>
              <a:t>/</a:t>
            </a:r>
            <a:r>
              <a:rPr lang="en-GB" sz="3000" dirty="0" err="1">
                <a:latin typeface="Preeti" pitchFamily="2" charset="0"/>
              </a:rPr>
              <a:t>Psf</a:t>
            </a:r>
            <a:r>
              <a:rPr lang="en-GB" sz="3000" dirty="0">
                <a:latin typeface="Preeti" pitchFamily="2" charset="0"/>
              </a:rPr>
              <a:t>] 5 .</a:t>
            </a:r>
            <a:endParaRPr lang="en-US" sz="3000" dirty="0">
              <a:latin typeface="Preeti" pitchFamily="2" charset="0"/>
            </a:endParaRPr>
          </a:p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en-GB" sz="3000" dirty="0" err="1">
                <a:latin typeface="Preeti" pitchFamily="2" charset="0"/>
              </a:rPr>
              <a:t>gfoj</a:t>
            </a:r>
            <a:r>
              <a:rPr lang="en-GB" sz="3000" dirty="0">
                <a:latin typeface="Preeti" pitchFamily="2" charset="0"/>
              </a:rPr>
              <a:t> ;'</a:t>
            </a:r>
            <a:r>
              <a:rPr lang="en-GB" sz="3000" dirty="0" err="1">
                <a:latin typeface="Preeti" pitchFamily="2" charset="0"/>
              </a:rPr>
              <a:t>Aaf</a:t>
            </a:r>
            <a:r>
              <a:rPr lang="en-GB" sz="3000" dirty="0">
                <a:latin typeface="Preeti" pitchFamily="2" charset="0"/>
              </a:rPr>
              <a:t> :t/sf] </a:t>
            </a:r>
            <a:r>
              <a:rPr lang="en-GB" sz="3000" dirty="0" err="1">
                <a:latin typeface="Preeti" pitchFamily="2" charset="0"/>
              </a:rPr>
              <a:t>nf</a:t>
            </a:r>
            <a:r>
              <a:rPr lang="en-GB" sz="3000" dirty="0">
                <a:latin typeface="Preeti" pitchFamily="2" charset="0"/>
              </a:rPr>
              <a:t>]</a:t>
            </a:r>
            <a:r>
              <a:rPr lang="en-GB" sz="3000" dirty="0" err="1">
                <a:latin typeface="Preeti" pitchFamily="2" charset="0"/>
              </a:rPr>
              <a:t>s;f</a:t>
            </a:r>
            <a:r>
              <a:rPr lang="en-GB" sz="3000" dirty="0">
                <a:latin typeface="Preeti" pitchFamily="2" charset="0"/>
              </a:rPr>
              <a:t>]</a:t>
            </a:r>
            <a:r>
              <a:rPr lang="en-GB" sz="3000" dirty="0" err="1">
                <a:latin typeface="Preeti" pitchFamily="2" charset="0"/>
              </a:rPr>
              <a:t>jf</a:t>
            </a:r>
            <a:r>
              <a:rPr lang="en-GB" sz="3000" dirty="0">
                <a:latin typeface="Preeti" pitchFamily="2" charset="0"/>
              </a:rPr>
              <a:t> </a:t>
            </a:r>
            <a:r>
              <a:rPr lang="en-GB" sz="3000" dirty="0" err="1">
                <a:latin typeface="Preeti" pitchFamily="2" charset="0"/>
              </a:rPr>
              <a:t>cfof</a:t>
            </a:r>
            <a:r>
              <a:rPr lang="en-GB" sz="3000" dirty="0">
                <a:latin typeface="Preeti" pitchFamily="2" charset="0"/>
              </a:rPr>
              <a:t>]uaf6 </a:t>
            </a:r>
            <a:r>
              <a:rPr lang="en-GB" sz="3000" dirty="0" err="1">
                <a:latin typeface="Preeti" pitchFamily="2" charset="0"/>
              </a:rPr>
              <a:t>lnO</a:t>
            </a:r>
            <a:r>
              <a:rPr lang="en-GB" sz="3000" dirty="0">
                <a:latin typeface="Preeti" pitchFamily="2" charset="0"/>
              </a:rPr>
              <a:t>{g] kl/</a:t>
            </a:r>
            <a:r>
              <a:rPr lang="en-GB" sz="3000" dirty="0" err="1">
                <a:latin typeface="Preeti" pitchFamily="2" charset="0"/>
              </a:rPr>
              <a:t>Iffsf</a:t>
            </a:r>
            <a:r>
              <a:rPr lang="en-GB" sz="3000" dirty="0">
                <a:latin typeface="Preeti" pitchFamily="2" charset="0"/>
              </a:rPr>
              <a:t>] </a:t>
            </a:r>
            <a:r>
              <a:rPr lang="en-GB" sz="3000" dirty="0" err="1">
                <a:latin typeface="Preeti" pitchFamily="2" charset="0"/>
              </a:rPr>
              <a:t>tof</a:t>
            </a:r>
            <a:r>
              <a:rPr lang="en-GB" sz="3000" dirty="0">
                <a:latin typeface="Preeti" pitchFamily="2" charset="0"/>
              </a:rPr>
              <a:t>/L </a:t>
            </a:r>
            <a:r>
              <a:rPr lang="en-GB" sz="3000" dirty="0" err="1">
                <a:latin typeface="Preeti" pitchFamily="2" charset="0"/>
              </a:rPr>
              <a:t>sIff</a:t>
            </a:r>
            <a:r>
              <a:rPr lang="en-GB" sz="3000" dirty="0">
                <a:latin typeface="Preeti" pitchFamily="2" charset="0"/>
              </a:rPr>
              <a:t> ;~</a:t>
            </a:r>
            <a:r>
              <a:rPr lang="en-GB" sz="3000" dirty="0" err="1">
                <a:latin typeface="Preeti" pitchFamily="2" charset="0"/>
              </a:rPr>
              <a:t>rfng</a:t>
            </a:r>
            <a:r>
              <a:rPr lang="en-GB" sz="3000" dirty="0">
                <a:latin typeface="Preeti" pitchFamily="2" charset="0"/>
              </a:rPr>
              <a:t> </a:t>
            </a:r>
            <a:r>
              <a:rPr lang="en-GB" sz="3000" dirty="0" err="1">
                <a:latin typeface="Preeti" pitchFamily="2" charset="0"/>
              </a:rPr>
              <a:t>ul</a:t>
            </a:r>
            <a:r>
              <a:rPr lang="en-GB" sz="3000" dirty="0">
                <a:latin typeface="Preeti" pitchFamily="2" charset="0"/>
              </a:rPr>
              <a:t>/</a:t>
            </a:r>
            <a:r>
              <a:rPr lang="en-GB" sz="3000" dirty="0" err="1">
                <a:latin typeface="Preeti" pitchFamily="2" charset="0"/>
              </a:rPr>
              <a:t>Psf</a:t>
            </a:r>
            <a:r>
              <a:rPr lang="en-GB" sz="3000" dirty="0">
                <a:latin typeface="Preeti" pitchFamily="2" charset="0"/>
              </a:rPr>
              <a:t>] 5 .</a:t>
            </a:r>
            <a:endParaRPr lang="en-US" sz="3000" dirty="0">
              <a:latin typeface="Preeti" pitchFamily="2" charset="0"/>
            </a:endParaRPr>
          </a:p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SEE</a:t>
            </a:r>
            <a:r>
              <a:rPr lang="en-GB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000" dirty="0" err="1">
                <a:latin typeface="Preeti" pitchFamily="2" charset="0"/>
              </a:rPr>
              <a:t>lbP</a:t>
            </a:r>
            <a:r>
              <a:rPr lang="en-GB" sz="3000" dirty="0">
                <a:latin typeface="Preeti" pitchFamily="2" charset="0"/>
              </a:rPr>
              <a:t>/ j;]sf %^ </a:t>
            </a:r>
            <a:r>
              <a:rPr lang="en-GB" sz="3000" dirty="0" err="1">
                <a:latin typeface="Preeti" pitchFamily="2" charset="0"/>
              </a:rPr>
              <a:t>hgf</a:t>
            </a:r>
            <a:r>
              <a:rPr lang="en-GB" sz="3000" dirty="0">
                <a:latin typeface="Preeti" pitchFamily="2" charset="0"/>
              </a:rPr>
              <a:t> 5fqfx?sf] </a:t>
            </a:r>
            <a:r>
              <a:rPr lang="en-GB" sz="3000" dirty="0" err="1">
                <a:latin typeface="Preeti" pitchFamily="2" charset="0"/>
              </a:rPr>
              <a:t>nflu</a:t>
            </a:r>
            <a:r>
              <a:rPr lang="en-GB" sz="3000" dirty="0">
                <a:latin typeface="Preeti" pitchFamily="2" charset="0"/>
              </a:rPr>
              <a:t> </a:t>
            </a:r>
            <a:r>
              <a:rPr lang="en-GB" sz="3000" dirty="0" err="1">
                <a:latin typeface="Preeti" pitchFamily="2" charset="0"/>
              </a:rPr>
              <a:t>cfwf</a:t>
            </a:r>
            <a:r>
              <a:rPr lang="en-GB" sz="3000" dirty="0">
                <a:latin typeface="Preeti" pitchFamily="2" charset="0"/>
              </a:rPr>
              <a:t>/</a:t>
            </a:r>
            <a:r>
              <a:rPr lang="en-GB" sz="3000" dirty="0" err="1">
                <a:latin typeface="Preeti" pitchFamily="2" charset="0"/>
              </a:rPr>
              <a:t>e't</a:t>
            </a:r>
            <a:r>
              <a:rPr lang="en-GB" sz="3000" dirty="0">
                <a:latin typeface="Preeti" pitchFamily="2" charset="0"/>
              </a:rPr>
              <a:t> sDKo'6/ </a:t>
            </a:r>
            <a:r>
              <a:rPr lang="en-GB" sz="3000" dirty="0" err="1">
                <a:latin typeface="Preeti" pitchFamily="2" charset="0"/>
              </a:rPr>
              <a:t>tlnd</a:t>
            </a:r>
            <a:r>
              <a:rPr lang="en-GB" sz="3000" dirty="0">
                <a:latin typeface="Preeti" pitchFamily="2" charset="0"/>
              </a:rPr>
              <a:t> ;~</a:t>
            </a:r>
            <a:r>
              <a:rPr lang="en-GB" sz="3000" dirty="0" err="1">
                <a:latin typeface="Preeti" pitchFamily="2" charset="0"/>
              </a:rPr>
              <a:t>rfng</a:t>
            </a:r>
            <a:r>
              <a:rPr lang="en-GB" sz="3000" dirty="0">
                <a:latin typeface="Preeti" pitchFamily="2" charset="0"/>
              </a:rPr>
              <a:t> </a:t>
            </a:r>
            <a:r>
              <a:rPr lang="en-GB" sz="3000" dirty="0" err="1">
                <a:latin typeface="Preeti" pitchFamily="2" charset="0"/>
              </a:rPr>
              <a:t>ul</a:t>
            </a:r>
            <a:r>
              <a:rPr lang="en-GB" sz="3000" dirty="0">
                <a:latin typeface="Preeti" pitchFamily="2" charset="0"/>
              </a:rPr>
              <a:t>/</a:t>
            </a:r>
            <a:r>
              <a:rPr lang="en-GB" sz="3000" dirty="0" err="1">
                <a:latin typeface="Preeti" pitchFamily="2" charset="0"/>
              </a:rPr>
              <a:t>Psf</a:t>
            </a:r>
            <a:r>
              <a:rPr lang="en-GB" sz="3000" dirty="0">
                <a:latin typeface="Preeti" pitchFamily="2" charset="0"/>
              </a:rPr>
              <a:t>] 5 .</a:t>
            </a:r>
            <a:endParaRPr lang="en-US" sz="3000" dirty="0">
              <a:latin typeface="Preeti" pitchFamily="2" charset="0"/>
            </a:endParaRPr>
          </a:p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en-GB" sz="3000" dirty="0" err="1">
                <a:latin typeface="Preeti" pitchFamily="2" charset="0"/>
              </a:rPr>
              <a:t>afn</a:t>
            </a:r>
            <a:r>
              <a:rPr lang="en-GB" sz="3000" dirty="0">
                <a:latin typeface="Preeti" pitchFamily="2" charset="0"/>
              </a:rPr>
              <a:t> </a:t>
            </a:r>
            <a:r>
              <a:rPr lang="en-GB" sz="3000" dirty="0" err="1">
                <a:latin typeface="Preeti" pitchFamily="2" charset="0"/>
              </a:rPr>
              <a:t>ljafx</a:t>
            </a:r>
            <a:r>
              <a:rPr lang="en-GB" sz="3000" dirty="0">
                <a:latin typeface="Preeti" pitchFamily="2" charset="0"/>
              </a:rPr>
              <a:t> </a:t>
            </a:r>
            <a:r>
              <a:rPr lang="en-GB" sz="3000" dirty="0" err="1">
                <a:latin typeface="Preeti" pitchFamily="2" charset="0"/>
              </a:rPr>
              <a:t>Go"lgs</a:t>
            </a:r>
            <a:r>
              <a:rPr lang="en-GB" sz="3000" dirty="0">
                <a:latin typeface="Preeti" pitchFamily="2" charset="0"/>
              </a:rPr>
              <a:t>/0fsf </a:t>
            </a:r>
            <a:r>
              <a:rPr lang="en-GB" sz="3000" dirty="0" err="1">
                <a:latin typeface="Preeti" pitchFamily="2" charset="0"/>
              </a:rPr>
              <a:t>nflu</a:t>
            </a:r>
            <a:r>
              <a:rPr lang="en-GB" sz="3000" dirty="0">
                <a:latin typeface="Preeti" pitchFamily="2" charset="0"/>
              </a:rPr>
              <a:t> ;r]</a:t>
            </a:r>
            <a:r>
              <a:rPr lang="en-GB" sz="3000" dirty="0" err="1">
                <a:latin typeface="Preeti" pitchFamily="2" charset="0"/>
              </a:rPr>
              <a:t>tgfd'ns</a:t>
            </a:r>
            <a:r>
              <a:rPr lang="en-GB" sz="3000" dirty="0">
                <a:latin typeface="Preeti" pitchFamily="2" charset="0"/>
              </a:rPr>
              <a:t> </a:t>
            </a:r>
            <a:r>
              <a:rPr lang="en-GB" sz="3000" dirty="0" err="1">
                <a:latin typeface="Preeti" pitchFamily="2" charset="0"/>
              </a:rPr>
              <a:t>sfo</a:t>
            </a:r>
            <a:r>
              <a:rPr lang="en-GB" sz="3000" dirty="0">
                <a:latin typeface="Preeti" pitchFamily="2" charset="0"/>
              </a:rPr>
              <a:t>{</a:t>
            </a:r>
            <a:r>
              <a:rPr lang="en-GB" sz="3000" dirty="0" err="1">
                <a:latin typeface="Preeti" pitchFamily="2" charset="0"/>
              </a:rPr>
              <a:t>qmd</a:t>
            </a:r>
            <a:r>
              <a:rPr lang="en-GB" sz="3000" dirty="0">
                <a:latin typeface="Preeti" pitchFamily="2" charset="0"/>
              </a:rPr>
              <a:t> ;</a:t>
            </a:r>
            <a:r>
              <a:rPr lang="en-GB" sz="3000" dirty="0" err="1">
                <a:latin typeface="Preeti" pitchFamily="2" charset="0"/>
              </a:rPr>
              <a:t>DkGg</a:t>
            </a:r>
            <a:r>
              <a:rPr lang="en-GB" sz="3000" dirty="0">
                <a:latin typeface="Preeti" pitchFamily="2" charset="0"/>
              </a:rPr>
              <a:t> </a:t>
            </a:r>
            <a:r>
              <a:rPr lang="en-GB" sz="3000" dirty="0" err="1">
                <a:latin typeface="Preeti" pitchFamily="2" charset="0"/>
              </a:rPr>
              <a:t>ul</a:t>
            </a:r>
            <a:r>
              <a:rPr lang="en-GB" sz="3000" dirty="0">
                <a:latin typeface="Preeti" pitchFamily="2" charset="0"/>
              </a:rPr>
              <a:t>/</a:t>
            </a:r>
            <a:r>
              <a:rPr lang="en-GB" sz="3000" dirty="0" err="1">
                <a:latin typeface="Preeti" pitchFamily="2" charset="0"/>
              </a:rPr>
              <a:t>Psf</a:t>
            </a:r>
            <a:r>
              <a:rPr lang="en-GB" sz="3000" dirty="0">
                <a:latin typeface="Preeti" pitchFamily="2" charset="0"/>
              </a:rPr>
              <a:t>] 5 .</a:t>
            </a:r>
            <a:endParaRPr lang="en-US" sz="3000" dirty="0">
              <a:latin typeface="Preeti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5547480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707252-611D-4027-B25D-E6B75D7F5075}" type="slidenum">
              <a:rPr lang="en-US" altLang="en-US" smtClean="0"/>
              <a:pPr>
                <a:defRPr/>
              </a:pPr>
              <a:t>24</a:t>
            </a:fld>
            <a:endParaRPr lang="en-US" altLang="en-US"/>
          </a:p>
        </p:txBody>
      </p:sp>
      <p:sp>
        <p:nvSpPr>
          <p:cNvPr id="2" name="Rectangle 1"/>
          <p:cNvSpPr/>
          <p:nvPr/>
        </p:nvSpPr>
        <p:spPr>
          <a:xfrm>
            <a:off x="-35860" y="122439"/>
            <a:ext cx="9713259" cy="7066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005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en-US" sz="3000" dirty="0">
              <a:effectLst/>
              <a:latin typeface="Preeti" pitchFamily="2" charset="0"/>
              <a:ea typeface="Calibri" panose="020F0502020204030204" pitchFamily="34" charset="0"/>
              <a:cs typeface="Mangal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5909" y="378033"/>
            <a:ext cx="9565784" cy="5139869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GB" sz="3600" b="1" dirty="0" err="1">
                <a:latin typeface="Preeti" pitchFamily="2" charset="0"/>
              </a:rPr>
              <a:t>afnaflnsf</a:t>
            </a:r>
            <a:r>
              <a:rPr lang="en-GB" sz="3600" b="1" dirty="0">
                <a:latin typeface="Preeti" pitchFamily="2" charset="0"/>
              </a:rPr>
              <a:t> </a:t>
            </a:r>
            <a:r>
              <a:rPr lang="en-GB" sz="3600" b="1" dirty="0" err="1">
                <a:latin typeface="Preeti" pitchFamily="2" charset="0"/>
              </a:rPr>
              <a:t>tkm</a:t>
            </a:r>
            <a:r>
              <a:rPr lang="en-GB" sz="3600" b="1" dirty="0">
                <a:latin typeface="Preeti" pitchFamily="2" charset="0"/>
              </a:rPr>
              <a:t>{ </a:t>
            </a:r>
            <a:endParaRPr lang="en-US" sz="3600" dirty="0">
              <a:latin typeface="Preeti" pitchFamily="2" charset="0"/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GB" sz="3200" dirty="0" err="1">
                <a:latin typeface="Preeti" pitchFamily="2" charset="0"/>
              </a:rPr>
              <a:t>hf</a:t>
            </a:r>
            <a:r>
              <a:rPr lang="en-GB" sz="3200" dirty="0">
                <a:latin typeface="Preeti" pitchFamily="2" charset="0"/>
              </a:rPr>
              <a:t>]</a:t>
            </a:r>
            <a:r>
              <a:rPr lang="en-GB" sz="3200" dirty="0" err="1">
                <a:latin typeface="Preeti" pitchFamily="2" charset="0"/>
              </a:rPr>
              <a:t>lvddf</a:t>
            </a:r>
            <a:r>
              <a:rPr lang="en-GB" sz="3200" dirty="0">
                <a:latin typeface="Preeti" pitchFamily="2" charset="0"/>
              </a:rPr>
              <a:t> k/]sf </a:t>
            </a:r>
            <a:r>
              <a:rPr lang="en-GB" sz="3200" dirty="0" err="1">
                <a:latin typeface="Preeti" pitchFamily="2" charset="0"/>
              </a:rPr>
              <a:t>afnaflnsfx?sf</a:t>
            </a:r>
            <a:r>
              <a:rPr lang="en-GB" sz="3200" dirty="0">
                <a:latin typeface="Preeti" pitchFamily="2" charset="0"/>
              </a:rPr>
              <a:t>] p4f/ </a:t>
            </a:r>
            <a:r>
              <a:rPr lang="en-GB" sz="3200" dirty="0" err="1">
                <a:latin typeface="Preeti" pitchFamily="2" charset="0"/>
              </a:rPr>
              <a:t>tyf</a:t>
            </a:r>
            <a:r>
              <a:rPr lang="en-GB" sz="3200" dirty="0">
                <a:latin typeface="Preeti" pitchFamily="2" charset="0"/>
              </a:rPr>
              <a:t> </a:t>
            </a:r>
            <a:r>
              <a:rPr lang="en-GB" sz="3200" dirty="0" err="1">
                <a:latin typeface="Preeti" pitchFamily="2" charset="0"/>
              </a:rPr>
              <a:t>k'gM:yfkgf</a:t>
            </a:r>
            <a:r>
              <a:rPr lang="en-GB" sz="3200" dirty="0">
                <a:latin typeface="Preeti" pitchFamily="2" charset="0"/>
              </a:rPr>
              <a:t> </a:t>
            </a:r>
            <a:r>
              <a:rPr lang="en-GB" sz="3200" dirty="0" err="1">
                <a:latin typeface="Preeti" pitchFamily="2" charset="0"/>
              </a:rPr>
              <a:t>ul</a:t>
            </a:r>
            <a:r>
              <a:rPr lang="en-GB" sz="3200" dirty="0">
                <a:latin typeface="Preeti" pitchFamily="2" charset="0"/>
              </a:rPr>
              <a:t>/</a:t>
            </a:r>
            <a:r>
              <a:rPr lang="en-GB" sz="3200" dirty="0" err="1">
                <a:latin typeface="Preeti" pitchFamily="2" charset="0"/>
              </a:rPr>
              <a:t>Psf</a:t>
            </a:r>
            <a:r>
              <a:rPr lang="en-GB" sz="3200" dirty="0">
                <a:latin typeface="Preeti" pitchFamily="2" charset="0"/>
              </a:rPr>
              <a:t>] 5 .</a:t>
            </a:r>
            <a:endParaRPr lang="en-US" sz="3200" dirty="0">
              <a:latin typeface="Preeti" pitchFamily="2" charset="0"/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GB" sz="3200" dirty="0" err="1">
                <a:latin typeface="Preeti" pitchFamily="2" charset="0"/>
              </a:rPr>
              <a:t>cltljkGg</a:t>
            </a:r>
            <a:r>
              <a:rPr lang="en-GB" sz="3200" dirty="0">
                <a:latin typeface="Preeti" pitchFamily="2" charset="0"/>
              </a:rPr>
              <a:t> </a:t>
            </a:r>
            <a:r>
              <a:rPr lang="en-GB" sz="3200" dirty="0" err="1">
                <a:latin typeface="Preeti" pitchFamily="2" charset="0"/>
              </a:rPr>
              <a:t>tyf</a:t>
            </a:r>
            <a:r>
              <a:rPr lang="en-GB" sz="3200" dirty="0">
                <a:latin typeface="Preeti" pitchFamily="2" charset="0"/>
              </a:rPr>
              <a:t> </a:t>
            </a:r>
            <a:r>
              <a:rPr lang="en-GB" sz="3200" dirty="0" err="1">
                <a:latin typeface="Preeti" pitchFamily="2" charset="0"/>
              </a:rPr>
              <a:t>c;fxfo</a:t>
            </a:r>
            <a:r>
              <a:rPr lang="en-GB" sz="3200" dirty="0">
                <a:latin typeface="Preeti" pitchFamily="2" charset="0"/>
              </a:rPr>
              <a:t> / ;</a:t>
            </a:r>
            <a:r>
              <a:rPr lang="en-GB" sz="3200" dirty="0" err="1">
                <a:latin typeface="Preeti" pitchFamily="2" charset="0"/>
              </a:rPr>
              <a:t>lxb</a:t>
            </a:r>
            <a:r>
              <a:rPr lang="en-GB" sz="3200" dirty="0">
                <a:latin typeface="Preeti" pitchFamily="2" charset="0"/>
              </a:rPr>
              <a:t> kl/</a:t>
            </a:r>
            <a:r>
              <a:rPr lang="en-GB" sz="3200" dirty="0" err="1">
                <a:latin typeface="Preeti" pitchFamily="2" charset="0"/>
              </a:rPr>
              <a:t>jf</a:t>
            </a:r>
            <a:r>
              <a:rPr lang="en-GB" sz="3200" dirty="0">
                <a:latin typeface="Preeti" pitchFamily="2" charset="0"/>
              </a:rPr>
              <a:t>/sf </a:t>
            </a:r>
            <a:r>
              <a:rPr lang="en-GB" sz="3200" dirty="0" err="1">
                <a:latin typeface="Preeti" pitchFamily="2" charset="0"/>
              </a:rPr>
              <a:t>afnaflnsfx?sf</a:t>
            </a:r>
            <a:r>
              <a:rPr lang="en-GB" sz="3200" dirty="0">
                <a:latin typeface="Preeti" pitchFamily="2" charset="0"/>
              </a:rPr>
              <a:t>] </a:t>
            </a:r>
            <a:r>
              <a:rPr lang="en-GB" sz="3200" dirty="0" err="1">
                <a:latin typeface="Preeti" pitchFamily="2" charset="0"/>
              </a:rPr>
              <a:t>nflu</a:t>
            </a:r>
            <a:r>
              <a:rPr lang="en-GB" sz="3200" dirty="0">
                <a:latin typeface="Preeti" pitchFamily="2" charset="0"/>
              </a:rPr>
              <a:t> k7gkf7g ;</a:t>
            </a:r>
            <a:r>
              <a:rPr lang="en-GB" sz="3200" dirty="0" err="1">
                <a:latin typeface="Preeti" pitchFamily="2" charset="0"/>
              </a:rPr>
              <a:t>xof</a:t>
            </a:r>
            <a:r>
              <a:rPr lang="en-GB" sz="3200" dirty="0">
                <a:latin typeface="Preeti" pitchFamily="2" charset="0"/>
              </a:rPr>
              <a:t>]u </a:t>
            </a:r>
            <a:r>
              <a:rPr lang="en-GB" sz="3200" dirty="0" err="1">
                <a:latin typeface="Preeti" pitchFamily="2" charset="0"/>
              </a:rPr>
              <a:t>sfo</a:t>
            </a:r>
            <a:r>
              <a:rPr lang="en-GB" sz="3200" dirty="0">
                <a:latin typeface="Preeti" pitchFamily="2" charset="0"/>
              </a:rPr>
              <a:t>{</a:t>
            </a:r>
            <a:r>
              <a:rPr lang="en-GB" sz="3200" dirty="0" err="1">
                <a:latin typeface="Preeti" pitchFamily="2" charset="0"/>
              </a:rPr>
              <a:t>qmd</a:t>
            </a:r>
            <a:r>
              <a:rPr lang="en-GB" sz="3200" dirty="0">
                <a:latin typeface="Preeti" pitchFamily="2" charset="0"/>
              </a:rPr>
              <a:t> ;</a:t>
            </a:r>
            <a:r>
              <a:rPr lang="en-GB" sz="3200" dirty="0" err="1">
                <a:latin typeface="Preeti" pitchFamily="2" charset="0"/>
              </a:rPr>
              <a:t>DkGg</a:t>
            </a:r>
            <a:r>
              <a:rPr lang="en-GB" sz="3200" dirty="0">
                <a:latin typeface="Preeti" pitchFamily="2" charset="0"/>
              </a:rPr>
              <a:t> </a:t>
            </a:r>
            <a:r>
              <a:rPr lang="en-GB" sz="3200" dirty="0" err="1">
                <a:latin typeface="Preeti" pitchFamily="2" charset="0"/>
              </a:rPr>
              <a:t>ul</a:t>
            </a:r>
            <a:r>
              <a:rPr lang="en-GB" sz="3200" dirty="0">
                <a:latin typeface="Preeti" pitchFamily="2" charset="0"/>
              </a:rPr>
              <a:t>/</a:t>
            </a:r>
            <a:r>
              <a:rPr lang="en-GB" sz="3200" dirty="0" err="1">
                <a:latin typeface="Preeti" pitchFamily="2" charset="0"/>
              </a:rPr>
              <a:t>Psf</a:t>
            </a:r>
            <a:r>
              <a:rPr lang="en-GB" sz="3200" dirty="0">
                <a:latin typeface="Preeti" pitchFamily="2" charset="0"/>
              </a:rPr>
              <a:t>] 5 .</a:t>
            </a:r>
            <a:endParaRPr lang="en-US" sz="3200" dirty="0">
              <a:latin typeface="Preeti" pitchFamily="2" charset="0"/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GB" sz="3200" dirty="0" err="1">
                <a:latin typeface="Preeti" pitchFamily="2" charset="0"/>
              </a:rPr>
              <a:t>ldqtf</a:t>
            </a:r>
            <a:r>
              <a:rPr lang="en-GB" sz="3200" dirty="0">
                <a:latin typeface="Preeti" pitchFamily="2" charset="0"/>
              </a:rPr>
              <a:t> </a:t>
            </a:r>
            <a:r>
              <a:rPr lang="en-GB" sz="3200" dirty="0" err="1">
                <a:latin typeface="Preeti" pitchFamily="2" charset="0"/>
              </a:rPr>
              <a:t>afnu</a:t>
            </a:r>
            <a:r>
              <a:rPr lang="en-GB" sz="3200" dirty="0">
                <a:latin typeface="Preeti" pitchFamily="2" charset="0"/>
              </a:rPr>
              <a:t>[x j8f g+= ( </a:t>
            </a:r>
            <a:r>
              <a:rPr lang="en-GB" sz="3200" dirty="0" err="1">
                <a:latin typeface="Preeti" pitchFamily="2" charset="0"/>
              </a:rPr>
              <a:t>sbdjf;nfO</a:t>
            </a:r>
            <a:r>
              <a:rPr lang="en-GB" sz="3200" dirty="0">
                <a:latin typeface="Preeti" pitchFamily="2" charset="0"/>
              </a:rPr>
              <a:t>{ </a:t>
            </a:r>
            <a:r>
              <a:rPr lang="en-GB" sz="3200" dirty="0" err="1">
                <a:latin typeface="Preeti" pitchFamily="2" charset="0"/>
              </a:rPr>
              <a:t>cg'bfg</a:t>
            </a:r>
            <a:r>
              <a:rPr lang="en-GB" sz="3200" dirty="0">
                <a:latin typeface="Preeti" pitchFamily="2" charset="0"/>
              </a:rPr>
              <a:t> ;</a:t>
            </a:r>
            <a:r>
              <a:rPr lang="en-GB" sz="3200" dirty="0" err="1">
                <a:latin typeface="Preeti" pitchFamily="2" charset="0"/>
              </a:rPr>
              <a:t>xof</a:t>
            </a:r>
            <a:r>
              <a:rPr lang="en-GB" sz="3200" dirty="0">
                <a:latin typeface="Preeti" pitchFamily="2" charset="0"/>
              </a:rPr>
              <a:t>]u </a:t>
            </a:r>
            <a:r>
              <a:rPr lang="en-GB" sz="3200" dirty="0" err="1">
                <a:latin typeface="Preeti" pitchFamily="2" charset="0"/>
              </a:rPr>
              <a:t>k|bfg</a:t>
            </a:r>
            <a:r>
              <a:rPr lang="en-GB" sz="3200" dirty="0">
                <a:latin typeface="Preeti" pitchFamily="2" charset="0"/>
              </a:rPr>
              <a:t> </a:t>
            </a:r>
            <a:r>
              <a:rPr lang="en-GB" sz="3200" dirty="0" err="1" smtClean="0">
                <a:latin typeface="Preeti" pitchFamily="2" charset="0"/>
              </a:rPr>
              <a:t>ul</a:t>
            </a:r>
            <a:r>
              <a:rPr lang="en-GB" sz="3200" dirty="0" smtClean="0">
                <a:latin typeface="Preeti" pitchFamily="2" charset="0"/>
              </a:rPr>
              <a:t>/</a:t>
            </a:r>
            <a:r>
              <a:rPr lang="en-GB" sz="3200" dirty="0" err="1" smtClean="0">
                <a:latin typeface="Preeti" pitchFamily="2" charset="0"/>
              </a:rPr>
              <a:t>Psf</a:t>
            </a:r>
            <a:r>
              <a:rPr lang="en-GB" sz="3200" dirty="0" smtClean="0">
                <a:latin typeface="Preeti" pitchFamily="2" charset="0"/>
              </a:rPr>
              <a:t>]5 </a:t>
            </a:r>
            <a:r>
              <a:rPr lang="en-GB" sz="3200" dirty="0">
                <a:latin typeface="Preeti" pitchFamily="2" charset="0"/>
              </a:rPr>
              <a:t>.</a:t>
            </a:r>
            <a:endParaRPr lang="en-US" sz="3200" dirty="0">
              <a:latin typeface="Preeti" pitchFamily="2" charset="0"/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GB" sz="3200" dirty="0">
                <a:latin typeface="Preeti" pitchFamily="2" charset="0"/>
              </a:rPr>
              <a:t>/fli6«o :t/sf] </a:t>
            </a:r>
            <a:r>
              <a:rPr lang="en-GB" sz="3200" dirty="0" err="1">
                <a:latin typeface="Preeti" pitchFamily="2" charset="0"/>
              </a:rPr>
              <a:t>jfn</a:t>
            </a:r>
            <a:r>
              <a:rPr lang="en-GB" sz="3200" dirty="0">
                <a:latin typeface="Preeti" pitchFamily="2" charset="0"/>
              </a:rPr>
              <a:t> ;</a:t>
            </a:r>
            <a:r>
              <a:rPr lang="en-GB" sz="3200" dirty="0" err="1">
                <a:latin typeface="Preeti" pitchFamily="2" charset="0"/>
              </a:rPr>
              <a:t>flxTo</a:t>
            </a:r>
            <a:r>
              <a:rPr lang="en-GB" sz="3200" dirty="0">
                <a:latin typeface="Preeti" pitchFamily="2" charset="0"/>
              </a:rPr>
              <a:t> ;</a:t>
            </a:r>
            <a:r>
              <a:rPr lang="en-GB" sz="3200" dirty="0" err="1">
                <a:latin typeface="Preeti" pitchFamily="2" charset="0"/>
              </a:rPr>
              <a:t>Dd</a:t>
            </a:r>
            <a:r>
              <a:rPr lang="en-GB" sz="3200" dirty="0">
                <a:latin typeface="Preeti" pitchFamily="2" charset="0"/>
              </a:rPr>
              <a:t>]ng </a:t>
            </a:r>
            <a:r>
              <a:rPr lang="en-GB" sz="3200" dirty="0" err="1">
                <a:latin typeface="Preeti" pitchFamily="2" charset="0"/>
              </a:rPr>
              <a:t>rf</a:t>
            </a:r>
            <a:r>
              <a:rPr lang="en-GB" sz="3200" dirty="0">
                <a:latin typeface="Preeti" pitchFamily="2" charset="0"/>
              </a:rPr>
              <a:t>}</a:t>
            </a:r>
            <a:r>
              <a:rPr lang="en-GB" sz="3200" dirty="0" err="1">
                <a:latin typeface="Preeti" pitchFamily="2" charset="0"/>
              </a:rPr>
              <a:t>tf</a:t>
            </a:r>
            <a:r>
              <a:rPr lang="en-GB" sz="3200" dirty="0">
                <a:latin typeface="Preeti" pitchFamily="2" charset="0"/>
              </a:rPr>
              <a:t>/</a:t>
            </a:r>
            <a:r>
              <a:rPr lang="en-GB" sz="3200" dirty="0" err="1">
                <a:latin typeface="Preeti" pitchFamily="2" charset="0"/>
              </a:rPr>
              <a:t>fdf</a:t>
            </a:r>
            <a:r>
              <a:rPr lang="en-GB" sz="3200" dirty="0">
                <a:latin typeface="Preeti" pitchFamily="2" charset="0"/>
              </a:rPr>
              <a:t> ;</a:t>
            </a:r>
            <a:r>
              <a:rPr lang="en-GB" sz="3200" dirty="0" err="1">
                <a:latin typeface="Preeti" pitchFamily="2" charset="0"/>
              </a:rPr>
              <a:t>DkGg</a:t>
            </a:r>
            <a:r>
              <a:rPr lang="en-GB" sz="3200" dirty="0">
                <a:latin typeface="Preeti" pitchFamily="2" charset="0"/>
              </a:rPr>
              <a:t> </a:t>
            </a:r>
            <a:r>
              <a:rPr lang="en-GB" sz="3200" dirty="0" err="1">
                <a:latin typeface="Preeti" pitchFamily="2" charset="0"/>
              </a:rPr>
              <a:t>ul</a:t>
            </a:r>
            <a:r>
              <a:rPr lang="en-GB" sz="3200" dirty="0">
                <a:latin typeface="Preeti" pitchFamily="2" charset="0"/>
              </a:rPr>
              <a:t>/</a:t>
            </a:r>
            <a:r>
              <a:rPr lang="en-GB" sz="3200" dirty="0" err="1">
                <a:latin typeface="Preeti" pitchFamily="2" charset="0"/>
              </a:rPr>
              <a:t>Psf</a:t>
            </a:r>
            <a:r>
              <a:rPr lang="en-GB" sz="3200" dirty="0">
                <a:latin typeface="Preeti" pitchFamily="2" charset="0"/>
              </a:rPr>
              <a:t>] 5 .</a:t>
            </a:r>
            <a:endParaRPr lang="en-US" sz="3200" dirty="0">
              <a:latin typeface="Preeti" pitchFamily="2" charset="0"/>
            </a:endParaRPr>
          </a:p>
          <a:p>
            <a:r>
              <a:rPr lang="en-GB" sz="3600" b="1" dirty="0">
                <a:latin typeface="Preeti" pitchFamily="2" charset="0"/>
              </a:rPr>
              <a:t>h]i7 </a:t>
            </a:r>
            <a:r>
              <a:rPr lang="en-GB" sz="3600" b="1" dirty="0" err="1">
                <a:latin typeface="Preeti" pitchFamily="2" charset="0"/>
              </a:rPr>
              <a:t>gful</a:t>
            </a:r>
            <a:r>
              <a:rPr lang="en-GB" sz="3600" b="1" dirty="0">
                <a:latin typeface="Preeti" pitchFamily="2" charset="0"/>
              </a:rPr>
              <a:t>/s </a:t>
            </a:r>
            <a:r>
              <a:rPr lang="en-GB" sz="3600" b="1" dirty="0" err="1">
                <a:latin typeface="Preeti" pitchFamily="2" charset="0"/>
              </a:rPr>
              <a:t>tkm</a:t>
            </a:r>
            <a:r>
              <a:rPr lang="en-GB" sz="3600" b="1" dirty="0">
                <a:latin typeface="Preeti" pitchFamily="2" charset="0"/>
              </a:rPr>
              <a:t>{</a:t>
            </a:r>
            <a:endParaRPr lang="en-US" sz="3600" dirty="0">
              <a:latin typeface="Preeti" pitchFamily="2" charset="0"/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GB" sz="3200" dirty="0" err="1">
                <a:latin typeface="Preeti" pitchFamily="2" charset="0"/>
              </a:rPr>
              <a:t>rf</a:t>
            </a:r>
            <a:r>
              <a:rPr lang="en-GB" sz="3200" dirty="0">
                <a:latin typeface="Preeti" pitchFamily="2" charset="0"/>
              </a:rPr>
              <a:t>}</a:t>
            </a:r>
            <a:r>
              <a:rPr lang="en-GB" sz="3200" dirty="0" err="1">
                <a:latin typeface="Preeti" pitchFamily="2" charset="0"/>
              </a:rPr>
              <a:t>tf</a:t>
            </a:r>
            <a:r>
              <a:rPr lang="en-GB" sz="3200" dirty="0">
                <a:latin typeface="Preeti" pitchFamily="2" charset="0"/>
              </a:rPr>
              <a:t>/f a[4f&gt;</a:t>
            </a:r>
            <a:r>
              <a:rPr lang="en-GB" sz="3200" dirty="0" err="1">
                <a:latin typeface="Preeti" pitchFamily="2" charset="0"/>
              </a:rPr>
              <a:t>dsf</a:t>
            </a:r>
            <a:r>
              <a:rPr lang="en-GB" sz="3200" dirty="0">
                <a:latin typeface="Preeti" pitchFamily="2" charset="0"/>
              </a:rPr>
              <a:t>] </a:t>
            </a:r>
            <a:r>
              <a:rPr lang="en-GB" sz="3200" dirty="0" err="1">
                <a:latin typeface="Preeti" pitchFamily="2" charset="0"/>
              </a:rPr>
              <a:t>nflu</a:t>
            </a:r>
            <a:r>
              <a:rPr lang="en-GB" sz="3200" dirty="0">
                <a:latin typeface="Preeti" pitchFamily="2" charset="0"/>
              </a:rPr>
              <a:t> ;+</a:t>
            </a:r>
            <a:r>
              <a:rPr lang="en-GB" sz="3200" dirty="0" err="1">
                <a:latin typeface="Preeti" pitchFamily="2" charset="0"/>
              </a:rPr>
              <a:t>rfng</a:t>
            </a:r>
            <a:r>
              <a:rPr lang="en-GB" sz="3200" dirty="0">
                <a:latin typeface="Preeti" pitchFamily="2" charset="0"/>
              </a:rPr>
              <a:t> </a:t>
            </a:r>
            <a:r>
              <a:rPr lang="en-GB" sz="3200" dirty="0" err="1">
                <a:latin typeface="Preeti" pitchFamily="2" charset="0"/>
              </a:rPr>
              <a:t>cg'bfg</a:t>
            </a:r>
            <a:r>
              <a:rPr lang="en-GB" sz="3200" dirty="0">
                <a:latin typeface="Preeti" pitchFamily="2" charset="0"/>
              </a:rPr>
              <a:t> ;</a:t>
            </a:r>
            <a:r>
              <a:rPr lang="en-GB" sz="3200" dirty="0" err="1">
                <a:latin typeface="Preeti" pitchFamily="2" charset="0"/>
              </a:rPr>
              <a:t>xof</a:t>
            </a:r>
            <a:r>
              <a:rPr lang="en-GB" sz="3200" dirty="0">
                <a:latin typeface="Preeti" pitchFamily="2" charset="0"/>
              </a:rPr>
              <a:t>]u </a:t>
            </a:r>
            <a:r>
              <a:rPr lang="en-GB" sz="3200" dirty="0" err="1">
                <a:latin typeface="Preeti" pitchFamily="2" charset="0"/>
              </a:rPr>
              <a:t>ul</a:t>
            </a:r>
            <a:r>
              <a:rPr lang="en-GB" sz="3200" dirty="0">
                <a:latin typeface="Preeti" pitchFamily="2" charset="0"/>
              </a:rPr>
              <a:t>/</a:t>
            </a:r>
            <a:r>
              <a:rPr lang="en-GB" sz="3200" dirty="0" err="1">
                <a:latin typeface="Preeti" pitchFamily="2" charset="0"/>
              </a:rPr>
              <a:t>Psf</a:t>
            </a:r>
            <a:r>
              <a:rPr lang="en-GB" sz="3200" dirty="0">
                <a:latin typeface="Preeti" pitchFamily="2" charset="0"/>
              </a:rPr>
              <a:t>] 5 .</a:t>
            </a:r>
            <a:endParaRPr lang="en-US" sz="3200" dirty="0">
              <a:latin typeface="Preeti" pitchFamily="2" charset="0"/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GB" sz="3200" dirty="0">
                <a:latin typeface="Preeti" pitchFamily="2" charset="0"/>
              </a:rPr>
              <a:t>!^$% </a:t>
            </a:r>
            <a:r>
              <a:rPr lang="en-GB" sz="3200" dirty="0" err="1">
                <a:latin typeface="Preeti" pitchFamily="2" charset="0"/>
              </a:rPr>
              <a:t>hgfnfO</a:t>
            </a:r>
            <a:r>
              <a:rPr lang="en-GB" sz="3200" dirty="0">
                <a:latin typeface="Preeti" pitchFamily="2" charset="0"/>
              </a:rPr>
              <a:t>{ h]i7 </a:t>
            </a:r>
            <a:r>
              <a:rPr lang="en-GB" sz="3200" dirty="0" err="1">
                <a:latin typeface="Preeti" pitchFamily="2" charset="0"/>
              </a:rPr>
              <a:t>gful</a:t>
            </a:r>
            <a:r>
              <a:rPr lang="en-GB" sz="3200" dirty="0">
                <a:latin typeface="Preeti" pitchFamily="2" charset="0"/>
              </a:rPr>
              <a:t>/s sf8{ </a:t>
            </a:r>
            <a:r>
              <a:rPr lang="en-GB" sz="3200" dirty="0" err="1">
                <a:latin typeface="Preeti" pitchFamily="2" charset="0"/>
              </a:rPr>
              <a:t>lat</a:t>
            </a:r>
            <a:r>
              <a:rPr lang="en-GB" sz="3200" dirty="0">
                <a:latin typeface="Preeti" pitchFamily="2" charset="0"/>
              </a:rPr>
              <a:t>/0f </a:t>
            </a:r>
            <a:r>
              <a:rPr lang="en-GB" sz="3200" dirty="0" err="1">
                <a:latin typeface="Preeti" pitchFamily="2" charset="0"/>
              </a:rPr>
              <a:t>ul</a:t>
            </a:r>
            <a:r>
              <a:rPr lang="en-GB" sz="3200" dirty="0">
                <a:latin typeface="Preeti" pitchFamily="2" charset="0"/>
              </a:rPr>
              <a:t>/</a:t>
            </a:r>
            <a:r>
              <a:rPr lang="en-GB" sz="3200" dirty="0" err="1">
                <a:latin typeface="Preeti" pitchFamily="2" charset="0"/>
              </a:rPr>
              <a:t>Psf</a:t>
            </a:r>
            <a:r>
              <a:rPr lang="en-GB" sz="3200" dirty="0">
                <a:latin typeface="Preeti" pitchFamily="2" charset="0"/>
              </a:rPr>
              <a:t>] 5 . j8f:t/</a:t>
            </a:r>
            <a:r>
              <a:rPr lang="en-GB" sz="3200" dirty="0" err="1">
                <a:latin typeface="Preeti" pitchFamily="2" charset="0"/>
              </a:rPr>
              <a:t>df</a:t>
            </a:r>
            <a:r>
              <a:rPr lang="en-GB" sz="3200" dirty="0">
                <a:latin typeface="Preeti" pitchFamily="2" charset="0"/>
              </a:rPr>
              <a:t> 3'DtL </a:t>
            </a:r>
            <a:r>
              <a:rPr lang="en-GB" sz="3200" dirty="0" err="1">
                <a:latin typeface="Preeti" pitchFamily="2" charset="0"/>
              </a:rPr>
              <a:t>lzlj</a:t>
            </a:r>
            <a:r>
              <a:rPr lang="en-GB" sz="3200" dirty="0">
                <a:latin typeface="Preeti" pitchFamily="2" charset="0"/>
              </a:rPr>
              <a:t>/ v8f u/L sf8{ </a:t>
            </a:r>
            <a:r>
              <a:rPr lang="en-GB" sz="3200" dirty="0" err="1">
                <a:latin typeface="Preeti" pitchFamily="2" charset="0"/>
              </a:rPr>
              <a:t>ljt</a:t>
            </a:r>
            <a:r>
              <a:rPr lang="en-GB" sz="3200" dirty="0">
                <a:latin typeface="Preeti" pitchFamily="2" charset="0"/>
              </a:rPr>
              <a:t>/0f </a:t>
            </a:r>
            <a:r>
              <a:rPr lang="en-GB" sz="3200" dirty="0" err="1">
                <a:latin typeface="Preeti" pitchFamily="2" charset="0"/>
              </a:rPr>
              <a:t>ul</a:t>
            </a:r>
            <a:r>
              <a:rPr lang="en-GB" sz="3200" dirty="0">
                <a:latin typeface="Preeti" pitchFamily="2" charset="0"/>
              </a:rPr>
              <a:t>/</a:t>
            </a:r>
            <a:r>
              <a:rPr lang="en-GB" sz="3200" dirty="0" err="1">
                <a:latin typeface="Preeti" pitchFamily="2" charset="0"/>
              </a:rPr>
              <a:t>Psf</a:t>
            </a:r>
            <a:r>
              <a:rPr lang="en-GB" sz="3200" dirty="0">
                <a:latin typeface="Preeti" pitchFamily="2" charset="0"/>
              </a:rPr>
              <a:t>] 5 .</a:t>
            </a:r>
            <a:endParaRPr lang="en-US" sz="3200" dirty="0">
              <a:latin typeface="Preeti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923329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707252-611D-4027-B25D-E6B75D7F5075}" type="slidenum">
              <a:rPr lang="en-US" altLang="en-US" smtClean="0"/>
              <a:pPr>
                <a:defRPr/>
              </a:pPr>
              <a:t>25</a:t>
            </a:fld>
            <a:endParaRPr lang="en-US" altLang="en-US"/>
          </a:p>
        </p:txBody>
      </p:sp>
      <p:sp>
        <p:nvSpPr>
          <p:cNvPr id="2" name="Rectangle 1"/>
          <p:cNvSpPr/>
          <p:nvPr/>
        </p:nvSpPr>
        <p:spPr>
          <a:xfrm>
            <a:off x="-35860" y="122439"/>
            <a:ext cx="9713259" cy="7066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005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en-US" sz="3000" dirty="0">
              <a:effectLst/>
              <a:latin typeface="Preeti" pitchFamily="2" charset="0"/>
              <a:ea typeface="Calibri" panose="020F0502020204030204" pitchFamily="34" charset="0"/>
              <a:cs typeface="Mangal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5909" y="408813"/>
            <a:ext cx="9565784" cy="5078313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GB" sz="3600" b="1" dirty="0">
                <a:latin typeface="Preeti" pitchFamily="2" charset="0"/>
              </a:rPr>
              <a:t>;</a:t>
            </a:r>
            <a:r>
              <a:rPr lang="en-GB" sz="3600" b="1" dirty="0" err="1">
                <a:latin typeface="Preeti" pitchFamily="2" charset="0"/>
              </a:rPr>
              <a:t>xsf</a:t>
            </a:r>
            <a:r>
              <a:rPr lang="en-GB" sz="3600" b="1" dirty="0">
                <a:latin typeface="Preeti" pitchFamily="2" charset="0"/>
              </a:rPr>
              <a:t>/L </a:t>
            </a:r>
            <a:r>
              <a:rPr lang="en-GB" sz="3600" b="1" dirty="0" err="1">
                <a:latin typeface="Preeti" pitchFamily="2" charset="0"/>
              </a:rPr>
              <a:t>zfvf</a:t>
            </a:r>
            <a:endParaRPr lang="en-US" sz="3600" dirty="0">
              <a:latin typeface="Preeti" pitchFamily="2" charset="0"/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GB" sz="3200" dirty="0" err="1">
                <a:latin typeface="Preeti" pitchFamily="2" charset="0"/>
              </a:rPr>
              <a:t>gu</a:t>
            </a:r>
            <a:r>
              <a:rPr lang="en-GB" sz="3200" dirty="0">
                <a:latin typeface="Preeti" pitchFamily="2" charset="0"/>
              </a:rPr>
              <a:t>/:t/Lo ;</a:t>
            </a:r>
            <a:r>
              <a:rPr lang="en-GB" sz="3200" dirty="0" err="1">
                <a:latin typeface="Preeti" pitchFamily="2" charset="0"/>
              </a:rPr>
              <a:t>xsf</a:t>
            </a:r>
            <a:r>
              <a:rPr lang="en-GB" sz="3200" dirty="0">
                <a:latin typeface="Preeti" pitchFamily="2" charset="0"/>
              </a:rPr>
              <a:t>/</a:t>
            </a:r>
            <a:r>
              <a:rPr lang="en-GB" sz="3200" dirty="0" err="1">
                <a:latin typeface="Preeti" pitchFamily="2" charset="0"/>
              </a:rPr>
              <a:t>Lx?sf</a:t>
            </a:r>
            <a:r>
              <a:rPr lang="en-GB" sz="3200" dirty="0">
                <a:latin typeface="Preeti" pitchFamily="2" charset="0"/>
              </a:rPr>
              <a:t>] </a:t>
            </a:r>
            <a:r>
              <a:rPr lang="en-GB" sz="3200" dirty="0" err="1">
                <a:latin typeface="Preeti" pitchFamily="2" charset="0"/>
              </a:rPr>
              <a:t>lgodg</a:t>
            </a:r>
            <a:r>
              <a:rPr lang="en-GB" sz="3200" dirty="0">
                <a:latin typeface="Preeti" pitchFamily="2" charset="0"/>
              </a:rPr>
              <a:t>, </a:t>
            </a:r>
            <a:r>
              <a:rPr lang="en-GB" sz="3200" dirty="0" err="1">
                <a:latin typeface="Preeti" pitchFamily="2" charset="0"/>
              </a:rPr>
              <a:t>btf</a:t>
            </a:r>
            <a:r>
              <a:rPr lang="en-GB" sz="3200" dirty="0">
                <a:latin typeface="Preeti" pitchFamily="2" charset="0"/>
              </a:rPr>
              <a:t>{, </a:t>
            </a:r>
            <a:r>
              <a:rPr lang="en-GB" sz="3200" dirty="0" err="1">
                <a:latin typeface="Preeti" pitchFamily="2" charset="0"/>
              </a:rPr>
              <a:t>vf</a:t>
            </a:r>
            <a:r>
              <a:rPr lang="en-GB" sz="3200" dirty="0">
                <a:latin typeface="Preeti" pitchFamily="2" charset="0"/>
              </a:rPr>
              <a:t>/]</a:t>
            </a:r>
            <a:r>
              <a:rPr lang="en-GB" sz="3200" dirty="0" err="1">
                <a:latin typeface="Preeti" pitchFamily="2" charset="0"/>
              </a:rPr>
              <a:t>hL</a:t>
            </a:r>
            <a:r>
              <a:rPr lang="en-GB" sz="3200" dirty="0">
                <a:latin typeface="Preeti" pitchFamily="2" charset="0"/>
              </a:rPr>
              <a:t>, </a:t>
            </a:r>
            <a:r>
              <a:rPr lang="en-GB" sz="3200" dirty="0" err="1">
                <a:latin typeface="Preeti" pitchFamily="2" charset="0"/>
              </a:rPr>
              <a:t>cg'udg</a:t>
            </a:r>
            <a:r>
              <a:rPr lang="en-GB" sz="3200" dirty="0">
                <a:latin typeface="Preeti" pitchFamily="2" charset="0"/>
              </a:rPr>
              <a:t> </a:t>
            </a:r>
            <a:r>
              <a:rPr lang="en-GB" sz="3200" dirty="0" err="1">
                <a:latin typeface="Preeti" pitchFamily="2" charset="0"/>
              </a:rPr>
              <a:t>tyf</a:t>
            </a:r>
            <a:r>
              <a:rPr lang="en-GB" sz="3200" dirty="0">
                <a:latin typeface="Preeti" pitchFamily="2" charset="0"/>
              </a:rPr>
              <a:t> </a:t>
            </a:r>
            <a:r>
              <a:rPr lang="en-GB" sz="3200" dirty="0" err="1">
                <a:latin typeface="Preeti" pitchFamily="2" charset="0"/>
              </a:rPr>
              <a:t>d'NofÍg</a:t>
            </a:r>
            <a:r>
              <a:rPr lang="en-GB" sz="3200" dirty="0">
                <a:latin typeface="Preeti" pitchFamily="2" charset="0"/>
              </a:rPr>
              <a:t> </a:t>
            </a:r>
            <a:r>
              <a:rPr lang="en-GB" sz="3200" dirty="0" err="1">
                <a:latin typeface="Preeti" pitchFamily="2" charset="0"/>
              </a:rPr>
              <a:t>gu</a:t>
            </a:r>
            <a:r>
              <a:rPr lang="en-GB" sz="3200" dirty="0">
                <a:latin typeface="Preeti" pitchFamily="2" charset="0"/>
              </a:rPr>
              <a:t>/kflnsfjf6g} </a:t>
            </a:r>
            <a:r>
              <a:rPr lang="en-GB" sz="3200" dirty="0" err="1">
                <a:latin typeface="Preeti" pitchFamily="2" charset="0"/>
              </a:rPr>
              <a:t>x'g</a:t>
            </a:r>
            <a:r>
              <a:rPr lang="en-GB" sz="3200" dirty="0">
                <a:latin typeface="Preeti" pitchFamily="2" charset="0"/>
              </a:rPr>
              <a:t>] </a:t>
            </a:r>
            <a:r>
              <a:rPr lang="en-GB" sz="3200" dirty="0" err="1">
                <a:latin typeface="Preeti" pitchFamily="2" charset="0"/>
              </a:rPr>
              <a:t>Joj:yf</a:t>
            </a:r>
            <a:r>
              <a:rPr lang="en-GB" sz="3200" dirty="0">
                <a:latin typeface="Preeti" pitchFamily="2" charset="0"/>
              </a:rPr>
              <a:t> </a:t>
            </a:r>
            <a:r>
              <a:rPr lang="en-GB" sz="3200" dirty="0" err="1">
                <a:latin typeface="Preeti" pitchFamily="2" charset="0"/>
              </a:rPr>
              <a:t>cg';f</a:t>
            </a:r>
            <a:r>
              <a:rPr lang="en-GB" sz="3200" dirty="0">
                <a:latin typeface="Preeti" pitchFamily="2" charset="0"/>
              </a:rPr>
              <a:t>/ </a:t>
            </a:r>
            <a:r>
              <a:rPr lang="en-GB" sz="3200" dirty="0" err="1">
                <a:latin typeface="Preeti" pitchFamily="2" charset="0"/>
              </a:rPr>
              <a:t>rf</a:t>
            </a:r>
            <a:r>
              <a:rPr lang="en-GB" sz="3200" dirty="0">
                <a:latin typeface="Preeti" pitchFamily="2" charset="0"/>
              </a:rPr>
              <a:t>}</a:t>
            </a:r>
            <a:r>
              <a:rPr lang="en-GB" sz="3200" dirty="0" err="1">
                <a:latin typeface="Preeti" pitchFamily="2" charset="0"/>
              </a:rPr>
              <a:t>tf</a:t>
            </a:r>
            <a:r>
              <a:rPr lang="en-GB" sz="3200" dirty="0">
                <a:latin typeface="Preeti" pitchFamily="2" charset="0"/>
              </a:rPr>
              <a:t>/f ;</a:t>
            </a:r>
            <a:r>
              <a:rPr lang="en-GB" sz="3200" dirty="0" err="1">
                <a:latin typeface="Preeti" pitchFamily="2" charset="0"/>
              </a:rPr>
              <a:t>fFufrf</a:t>
            </a:r>
            <a:r>
              <a:rPr lang="en-GB" sz="3200" dirty="0">
                <a:latin typeface="Preeti" pitchFamily="2" charset="0"/>
              </a:rPr>
              <a:t>]su9L </a:t>
            </a:r>
            <a:r>
              <a:rPr lang="en-GB" sz="3200" dirty="0" err="1">
                <a:latin typeface="Preeti" pitchFamily="2" charset="0"/>
              </a:rPr>
              <a:t>gu</a:t>
            </a:r>
            <a:r>
              <a:rPr lang="en-GB" sz="3200" dirty="0">
                <a:latin typeface="Preeti" pitchFamily="2" charset="0"/>
              </a:rPr>
              <a:t>/</a:t>
            </a:r>
            <a:r>
              <a:rPr lang="en-GB" sz="3200" dirty="0" err="1">
                <a:latin typeface="Preeti" pitchFamily="2" charset="0"/>
              </a:rPr>
              <a:t>kflnsfsf</a:t>
            </a:r>
            <a:r>
              <a:rPr lang="en-GB" sz="3200" dirty="0">
                <a:latin typeface="Preeti" pitchFamily="2" charset="0"/>
              </a:rPr>
              <a:t>] ;</a:t>
            </a:r>
            <a:r>
              <a:rPr lang="en-GB" sz="3200" dirty="0" err="1">
                <a:latin typeface="Preeti" pitchFamily="2" charset="0"/>
              </a:rPr>
              <a:t>xsf</a:t>
            </a:r>
            <a:r>
              <a:rPr lang="en-GB" sz="3200" dirty="0">
                <a:latin typeface="Preeti" pitchFamily="2" charset="0"/>
              </a:rPr>
              <a:t>/L P]g, @)&amp;$ :</a:t>
            </a:r>
            <a:r>
              <a:rPr lang="en-GB" sz="3200" dirty="0" err="1">
                <a:latin typeface="Preeti" pitchFamily="2" charset="0"/>
              </a:rPr>
              <a:t>jLs</a:t>
            </a:r>
            <a:r>
              <a:rPr lang="en-GB" sz="3200" dirty="0">
                <a:latin typeface="Preeti" pitchFamily="2" charset="0"/>
              </a:rPr>
              <a:t>[t </a:t>
            </a:r>
            <a:r>
              <a:rPr lang="en-GB" sz="3200" dirty="0" err="1">
                <a:latin typeface="Preeti" pitchFamily="2" charset="0"/>
              </a:rPr>
              <a:t>eO</a:t>
            </a:r>
            <a:r>
              <a:rPr lang="en-GB" sz="3200" dirty="0">
                <a:latin typeface="Preeti" pitchFamily="2" charset="0"/>
              </a:rPr>
              <a:t>{ </a:t>
            </a:r>
            <a:r>
              <a:rPr lang="en-GB" sz="3200" dirty="0" err="1">
                <a:latin typeface="Preeti" pitchFamily="2" charset="0"/>
              </a:rPr>
              <a:t>sfof</a:t>
            </a:r>
            <a:r>
              <a:rPr lang="en-GB" sz="3200" dirty="0">
                <a:latin typeface="Preeti" pitchFamily="2" charset="0"/>
              </a:rPr>
              <a:t>{</a:t>
            </a:r>
            <a:r>
              <a:rPr lang="en-GB" sz="3200" dirty="0" err="1">
                <a:latin typeface="Preeti" pitchFamily="2" charset="0"/>
              </a:rPr>
              <a:t>Gjogdf</a:t>
            </a:r>
            <a:r>
              <a:rPr lang="en-GB" sz="3200" dirty="0">
                <a:latin typeface="Preeti" pitchFamily="2" charset="0"/>
              </a:rPr>
              <a:t> </a:t>
            </a:r>
            <a:r>
              <a:rPr lang="en-GB" sz="3200" dirty="0" err="1">
                <a:latin typeface="Preeti" pitchFamily="2" charset="0"/>
              </a:rPr>
              <a:t>cfPsf</a:t>
            </a:r>
            <a:r>
              <a:rPr lang="en-GB" sz="3200" dirty="0">
                <a:latin typeface="Preeti" pitchFamily="2" charset="0"/>
              </a:rPr>
              <a:t>] 5 .</a:t>
            </a:r>
            <a:endParaRPr lang="en-US" sz="3200" dirty="0">
              <a:latin typeface="Preeti" pitchFamily="2" charset="0"/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GB" sz="3200" dirty="0">
                <a:latin typeface="Preeti" pitchFamily="2" charset="0"/>
              </a:rPr>
              <a:t>;</a:t>
            </a:r>
            <a:r>
              <a:rPr lang="en-GB" sz="3200" dirty="0" err="1">
                <a:latin typeface="Preeti" pitchFamily="2" charset="0"/>
              </a:rPr>
              <a:t>xsf</a:t>
            </a:r>
            <a:r>
              <a:rPr lang="en-GB" sz="3200" dirty="0">
                <a:latin typeface="Preeti" pitchFamily="2" charset="0"/>
              </a:rPr>
              <a:t>/L l8lehg </a:t>
            </a:r>
            <a:r>
              <a:rPr lang="en-GB" sz="3200" dirty="0" err="1">
                <a:latin typeface="Preeti" pitchFamily="2" charset="0"/>
              </a:rPr>
              <a:t>sfof</a:t>
            </a:r>
            <a:r>
              <a:rPr lang="en-GB" sz="3200" dirty="0">
                <a:latin typeface="Preeti" pitchFamily="2" charset="0"/>
              </a:rPr>
              <a:t>{no </a:t>
            </a:r>
            <a:r>
              <a:rPr lang="en-GB" sz="3200" dirty="0" err="1">
                <a:latin typeface="Preeti" pitchFamily="2" charset="0"/>
              </a:rPr>
              <a:t>w'lnv</a:t>
            </a:r>
            <a:r>
              <a:rPr lang="en-GB" sz="3200" dirty="0">
                <a:latin typeface="Preeti" pitchFamily="2" charset="0"/>
              </a:rPr>
              <a:t>]njf6 o; </a:t>
            </a:r>
            <a:r>
              <a:rPr lang="en-GB" sz="3200" dirty="0" err="1">
                <a:latin typeface="Preeti" pitchFamily="2" charset="0"/>
              </a:rPr>
              <a:t>gu</a:t>
            </a:r>
            <a:r>
              <a:rPr lang="en-GB" sz="3200" dirty="0">
                <a:latin typeface="Preeti" pitchFamily="2" charset="0"/>
              </a:rPr>
              <a:t>/</a:t>
            </a:r>
            <a:r>
              <a:rPr lang="en-GB" sz="3200" dirty="0" err="1">
                <a:latin typeface="Preeti" pitchFamily="2" charset="0"/>
              </a:rPr>
              <a:t>kflnsf</a:t>
            </a:r>
            <a:r>
              <a:rPr lang="en-GB" sz="3200" dirty="0">
                <a:latin typeface="Preeti" pitchFamily="2" charset="0"/>
              </a:rPr>
              <a:t> </a:t>
            </a:r>
            <a:r>
              <a:rPr lang="en-GB" sz="3200" dirty="0" err="1">
                <a:latin typeface="Preeti" pitchFamily="2" charset="0"/>
              </a:rPr>
              <a:t>leq</a:t>
            </a:r>
            <a:r>
              <a:rPr lang="en-GB" sz="3200" dirty="0">
                <a:latin typeface="Preeti" pitchFamily="2" charset="0"/>
              </a:rPr>
              <a:t> </a:t>
            </a:r>
            <a:r>
              <a:rPr lang="en-GB" sz="3200" dirty="0" err="1">
                <a:latin typeface="Preeti" pitchFamily="2" charset="0"/>
              </a:rPr>
              <a:t>sfo</a:t>
            </a:r>
            <a:r>
              <a:rPr lang="en-GB" sz="3200" dirty="0">
                <a:latin typeface="Preeti" pitchFamily="2" charset="0"/>
              </a:rPr>
              <a:t>{If]q </a:t>
            </a:r>
            <a:r>
              <a:rPr lang="en-GB" sz="3200" dirty="0" err="1">
                <a:latin typeface="Preeti" pitchFamily="2" charset="0"/>
              </a:rPr>
              <a:t>ePsf</a:t>
            </a:r>
            <a:r>
              <a:rPr lang="en-GB" sz="3200" dirty="0">
                <a:latin typeface="Preeti" pitchFamily="2" charset="0"/>
              </a:rPr>
              <a:t> (^ j6f ;</a:t>
            </a:r>
            <a:r>
              <a:rPr lang="en-GB" sz="3200" dirty="0" err="1">
                <a:latin typeface="Preeti" pitchFamily="2" charset="0"/>
              </a:rPr>
              <a:t>xsf</a:t>
            </a:r>
            <a:r>
              <a:rPr lang="en-GB" sz="3200" dirty="0">
                <a:latin typeface="Preeti" pitchFamily="2" charset="0"/>
              </a:rPr>
              <a:t>/L ;+:</a:t>
            </a:r>
            <a:r>
              <a:rPr lang="en-GB" sz="3200" dirty="0" err="1">
                <a:latin typeface="Preeti" pitchFamily="2" charset="0"/>
              </a:rPr>
              <a:t>yfx</a:t>
            </a:r>
            <a:r>
              <a:rPr lang="en-GB" sz="3200" dirty="0">
                <a:latin typeface="Preeti" pitchFamily="2" charset="0"/>
              </a:rPr>
              <a:t>? x:tfGt/0f </a:t>
            </a:r>
            <a:r>
              <a:rPr lang="en-GB" sz="3200" dirty="0" err="1">
                <a:latin typeface="Preeti" pitchFamily="2" charset="0"/>
              </a:rPr>
              <a:t>eO</a:t>
            </a:r>
            <a:r>
              <a:rPr lang="en-GB" sz="3200" dirty="0">
                <a:latin typeface="Preeti" pitchFamily="2" charset="0"/>
              </a:rPr>
              <a:t>{ </a:t>
            </a:r>
            <a:r>
              <a:rPr lang="en-GB" sz="3200" dirty="0" err="1">
                <a:latin typeface="Preeti" pitchFamily="2" charset="0"/>
              </a:rPr>
              <a:t>cfPsf</a:t>
            </a:r>
            <a:r>
              <a:rPr lang="en-GB" sz="3200" dirty="0">
                <a:latin typeface="Preeti" pitchFamily="2" charset="0"/>
              </a:rPr>
              <a:t>] 5 . </a:t>
            </a:r>
            <a:endParaRPr lang="en-US" sz="3200" dirty="0">
              <a:latin typeface="Preeti" pitchFamily="2" charset="0"/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GB" sz="3200" dirty="0" err="1">
                <a:latin typeface="Preeti" pitchFamily="2" charset="0"/>
              </a:rPr>
              <a:t>gofF</a:t>
            </a:r>
            <a:r>
              <a:rPr lang="en-GB" sz="3200" dirty="0">
                <a:latin typeface="Preeti" pitchFamily="2" charset="0"/>
              </a:rPr>
              <a:t> ;</a:t>
            </a:r>
            <a:r>
              <a:rPr lang="en-GB" sz="3200" dirty="0" err="1">
                <a:latin typeface="Preeti" pitchFamily="2" charset="0"/>
              </a:rPr>
              <a:t>xsf</a:t>
            </a:r>
            <a:r>
              <a:rPr lang="en-GB" sz="3200" dirty="0">
                <a:latin typeface="Preeti" pitchFamily="2" charset="0"/>
              </a:rPr>
              <a:t>/L $ j6f </a:t>
            </a:r>
            <a:r>
              <a:rPr lang="en-GB" sz="3200" dirty="0" err="1">
                <a:latin typeface="Preeti" pitchFamily="2" charset="0"/>
              </a:rPr>
              <a:t>btf</a:t>
            </a:r>
            <a:r>
              <a:rPr lang="en-GB" sz="3200" dirty="0">
                <a:latin typeface="Preeti" pitchFamily="2" charset="0"/>
              </a:rPr>
              <a:t>{ </a:t>
            </a:r>
            <a:r>
              <a:rPr lang="en-GB" sz="3200" dirty="0" err="1">
                <a:latin typeface="Preeti" pitchFamily="2" charset="0"/>
              </a:rPr>
              <a:t>ul</a:t>
            </a:r>
            <a:r>
              <a:rPr lang="en-GB" sz="3200" dirty="0">
                <a:latin typeface="Preeti" pitchFamily="2" charset="0"/>
              </a:rPr>
              <a:t>/</a:t>
            </a:r>
            <a:r>
              <a:rPr lang="en-GB" sz="3200" dirty="0" err="1">
                <a:latin typeface="Preeti" pitchFamily="2" charset="0"/>
              </a:rPr>
              <a:t>Psf</a:t>
            </a:r>
            <a:r>
              <a:rPr lang="en-GB" sz="3200" dirty="0">
                <a:latin typeface="Preeti" pitchFamily="2" charset="0"/>
              </a:rPr>
              <a:t>] 5 </a:t>
            </a:r>
            <a:r>
              <a:rPr lang="en-GB" sz="3200" dirty="0" err="1">
                <a:latin typeface="Preeti" pitchFamily="2" charset="0"/>
              </a:rPr>
              <a:t>eg</a:t>
            </a:r>
            <a:r>
              <a:rPr lang="en-GB" sz="3200" dirty="0">
                <a:latin typeface="Preeti" pitchFamily="2" charset="0"/>
              </a:rPr>
              <a:t>] </a:t>
            </a:r>
            <a:r>
              <a:rPr lang="en-GB" sz="3200" dirty="0" err="1">
                <a:latin typeface="Preeti" pitchFamily="2" charset="0"/>
              </a:rPr>
              <a:t>zxsf</a:t>
            </a:r>
            <a:r>
              <a:rPr lang="en-GB" sz="3200" dirty="0">
                <a:latin typeface="Preeti" pitchFamily="2" charset="0"/>
              </a:rPr>
              <a:t>/</a:t>
            </a:r>
            <a:r>
              <a:rPr lang="en-GB" sz="3200" dirty="0" err="1">
                <a:latin typeface="Preeti" pitchFamily="2" charset="0"/>
              </a:rPr>
              <a:t>Lsf</a:t>
            </a:r>
            <a:r>
              <a:rPr lang="en-GB" sz="3200" dirty="0">
                <a:latin typeface="Preeti" pitchFamily="2" charset="0"/>
              </a:rPr>
              <a:t>] ;+</a:t>
            </a:r>
            <a:r>
              <a:rPr lang="en-GB" sz="3200" dirty="0" err="1">
                <a:latin typeface="Preeti" pitchFamily="2" charset="0"/>
              </a:rPr>
              <a:t>Vof</a:t>
            </a:r>
            <a:r>
              <a:rPr lang="en-GB" sz="3200" dirty="0">
                <a:latin typeface="Preeti" pitchFamily="2" charset="0"/>
              </a:rPr>
              <a:t> !)) </a:t>
            </a:r>
            <a:r>
              <a:rPr lang="en-GB" sz="3200" dirty="0" err="1" smtClean="0">
                <a:latin typeface="Preeti" pitchFamily="2" charset="0"/>
              </a:rPr>
              <a:t>k'u</a:t>
            </a:r>
            <a:r>
              <a:rPr lang="en-GB" sz="3200" dirty="0" smtClean="0">
                <a:latin typeface="Preeti" pitchFamily="2" charset="0"/>
              </a:rPr>
              <a:t>]sf]5. </a:t>
            </a:r>
            <a:endParaRPr lang="en-US" sz="3200" dirty="0">
              <a:latin typeface="Preeti" pitchFamily="2" charset="0"/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GB" sz="3200" dirty="0">
                <a:latin typeface="Preeti" pitchFamily="2" charset="0"/>
              </a:rPr>
              <a:t>;</a:t>
            </a:r>
            <a:r>
              <a:rPr lang="en-GB" sz="3200" dirty="0" err="1">
                <a:latin typeface="Preeti" pitchFamily="2" charset="0"/>
              </a:rPr>
              <a:t>xsf</a:t>
            </a:r>
            <a:r>
              <a:rPr lang="en-GB" sz="3200" dirty="0">
                <a:latin typeface="Preeti" pitchFamily="2" charset="0"/>
              </a:rPr>
              <a:t>/</a:t>
            </a:r>
            <a:r>
              <a:rPr lang="en-GB" sz="3200" dirty="0" err="1">
                <a:latin typeface="Preeti" pitchFamily="2" charset="0"/>
              </a:rPr>
              <a:t>Lsf</a:t>
            </a:r>
            <a:r>
              <a:rPr lang="en-GB" sz="3200" dirty="0">
                <a:latin typeface="Preeti" pitchFamily="2" charset="0"/>
              </a:rPr>
              <a:t>] </a:t>
            </a:r>
            <a:r>
              <a:rPr lang="en-GB" sz="3200" dirty="0" err="1">
                <a:latin typeface="Preeti" pitchFamily="2" charset="0"/>
              </a:rPr>
              <a:t>cg'udg</a:t>
            </a:r>
            <a:r>
              <a:rPr lang="en-GB" sz="3200" dirty="0">
                <a:latin typeface="Preeti" pitchFamily="2" charset="0"/>
              </a:rPr>
              <a:t> </a:t>
            </a:r>
            <a:r>
              <a:rPr lang="en-GB" sz="3200" dirty="0" err="1">
                <a:latin typeface="Preeti" pitchFamily="2" charset="0"/>
              </a:rPr>
              <a:t>tyf</a:t>
            </a:r>
            <a:r>
              <a:rPr lang="en-GB" sz="3200" dirty="0">
                <a:latin typeface="Preeti" pitchFamily="2" charset="0"/>
              </a:rPr>
              <a:t> </a:t>
            </a:r>
            <a:r>
              <a:rPr lang="en-GB" sz="3200" dirty="0" err="1">
                <a:latin typeface="Preeti" pitchFamily="2" charset="0"/>
              </a:rPr>
              <a:t>d'NofÍg</a:t>
            </a:r>
            <a:r>
              <a:rPr lang="en-GB" sz="3200" dirty="0">
                <a:latin typeface="Preeti" pitchFamily="2" charset="0"/>
              </a:rPr>
              <a:t> </a:t>
            </a:r>
            <a:r>
              <a:rPr lang="en-GB" sz="3200" dirty="0" err="1">
                <a:latin typeface="Preeti" pitchFamily="2" charset="0"/>
              </a:rPr>
              <a:t>sfo</a:t>
            </a:r>
            <a:r>
              <a:rPr lang="en-GB" sz="3200" dirty="0">
                <a:latin typeface="Preeti" pitchFamily="2" charset="0"/>
              </a:rPr>
              <a:t>{x? ;'? </a:t>
            </a:r>
            <a:r>
              <a:rPr lang="en-GB" sz="3200" dirty="0" err="1">
                <a:latin typeface="Preeti" pitchFamily="2" charset="0"/>
              </a:rPr>
              <a:t>ul</a:t>
            </a:r>
            <a:r>
              <a:rPr lang="en-GB" sz="3200" dirty="0">
                <a:latin typeface="Preeti" pitchFamily="2" charset="0"/>
              </a:rPr>
              <a:t>/</a:t>
            </a:r>
            <a:r>
              <a:rPr lang="en-GB" sz="3200" dirty="0" err="1">
                <a:latin typeface="Preeti" pitchFamily="2" charset="0"/>
              </a:rPr>
              <a:t>Psf</a:t>
            </a:r>
            <a:r>
              <a:rPr lang="en-GB" sz="3200" dirty="0">
                <a:latin typeface="Preeti" pitchFamily="2" charset="0"/>
              </a:rPr>
              <a:t>] 5 . </a:t>
            </a:r>
            <a:endParaRPr lang="en-US" sz="3200" dirty="0">
              <a:latin typeface="Preeti" pitchFamily="2" charset="0"/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GB" sz="3200" dirty="0" err="1">
                <a:latin typeface="Preeti" pitchFamily="2" charset="0"/>
              </a:rPr>
              <a:t>gu</a:t>
            </a:r>
            <a:r>
              <a:rPr lang="en-GB" sz="3200" dirty="0">
                <a:latin typeface="Preeti" pitchFamily="2" charset="0"/>
              </a:rPr>
              <a:t>/</a:t>
            </a:r>
            <a:r>
              <a:rPr lang="en-GB" sz="3200" dirty="0" err="1">
                <a:latin typeface="Preeti" pitchFamily="2" charset="0"/>
              </a:rPr>
              <a:t>kflnsfsf</a:t>
            </a:r>
            <a:r>
              <a:rPr lang="en-GB" sz="3200" dirty="0">
                <a:latin typeface="Preeti" pitchFamily="2" charset="0"/>
              </a:rPr>
              <a:t>] ;</a:t>
            </a:r>
            <a:r>
              <a:rPr lang="en-GB" sz="3200" dirty="0" err="1">
                <a:latin typeface="Preeti" pitchFamily="2" charset="0"/>
              </a:rPr>
              <a:t>xsf</a:t>
            </a:r>
            <a:r>
              <a:rPr lang="en-GB" sz="3200" dirty="0">
                <a:latin typeface="Preeti" pitchFamily="2" charset="0"/>
              </a:rPr>
              <a:t>/L </a:t>
            </a:r>
            <a:r>
              <a:rPr lang="en-GB" sz="3200" dirty="0" err="1">
                <a:latin typeface="Preeti" pitchFamily="2" charset="0"/>
              </a:rPr>
              <a:t>lgodfjnL</a:t>
            </a:r>
            <a:r>
              <a:rPr lang="en-GB" sz="3200" dirty="0">
                <a:latin typeface="Preeti" pitchFamily="2" charset="0"/>
              </a:rPr>
              <a:t> </a:t>
            </a:r>
            <a:r>
              <a:rPr lang="en-GB" sz="3200" dirty="0" err="1">
                <a:latin typeface="Preeti" pitchFamily="2" charset="0"/>
              </a:rPr>
              <a:t>th</a:t>
            </a:r>
            <a:r>
              <a:rPr lang="en-GB" sz="3200" dirty="0">
                <a:latin typeface="Preeti" pitchFamily="2" charset="0"/>
              </a:rPr>
              <a:t>'{</a:t>
            </a:r>
            <a:r>
              <a:rPr lang="en-GB" sz="3200" dirty="0" err="1">
                <a:latin typeface="Preeti" pitchFamily="2" charset="0"/>
              </a:rPr>
              <a:t>df</a:t>
            </a:r>
            <a:r>
              <a:rPr lang="en-GB" sz="3200" dirty="0">
                <a:latin typeface="Preeti" pitchFamily="2" charset="0"/>
              </a:rPr>
              <a:t> </a:t>
            </a:r>
            <a:r>
              <a:rPr lang="en-GB" sz="3200" dirty="0" err="1">
                <a:latin typeface="Preeti" pitchFamily="2" charset="0"/>
              </a:rPr>
              <a:t>k|s</a:t>
            </a:r>
            <a:r>
              <a:rPr lang="en-GB" sz="3200" dirty="0">
                <a:latin typeface="Preeti" pitchFamily="2" charset="0"/>
              </a:rPr>
              <a:t>[</a:t>
            </a:r>
            <a:r>
              <a:rPr lang="en-GB" sz="3200" dirty="0" err="1">
                <a:latin typeface="Preeti" pitchFamily="2" charset="0"/>
              </a:rPr>
              <a:t>ofdf</a:t>
            </a:r>
            <a:r>
              <a:rPr lang="en-GB" sz="3200" dirty="0">
                <a:latin typeface="Preeti" pitchFamily="2" charset="0"/>
              </a:rPr>
              <a:t> /x]sf] 5 . </a:t>
            </a:r>
            <a:endParaRPr lang="en-US" sz="3200" dirty="0">
              <a:latin typeface="Preeti" pitchFamily="2" charset="0"/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GB" sz="3200" dirty="0">
                <a:latin typeface="Preeti" pitchFamily="2" charset="0"/>
              </a:rPr>
              <a:t>;</a:t>
            </a:r>
            <a:r>
              <a:rPr lang="en-GB" sz="3200" dirty="0" err="1">
                <a:latin typeface="Preeti" pitchFamily="2" charset="0"/>
              </a:rPr>
              <a:t>xsf</a:t>
            </a:r>
            <a:r>
              <a:rPr lang="en-GB" sz="3200" dirty="0">
                <a:latin typeface="Preeti" pitchFamily="2" charset="0"/>
              </a:rPr>
              <a:t>/</a:t>
            </a:r>
            <a:r>
              <a:rPr lang="en-GB" sz="3200" dirty="0" err="1">
                <a:latin typeface="Preeti" pitchFamily="2" charset="0"/>
              </a:rPr>
              <a:t>Lsf</a:t>
            </a:r>
            <a:r>
              <a:rPr lang="en-GB" sz="3200" dirty="0">
                <a:latin typeface="Preeti" pitchFamily="2" charset="0"/>
              </a:rPr>
              <a:t>] </a:t>
            </a:r>
            <a:r>
              <a:rPr lang="en-GB" sz="3200" dirty="0" err="1">
                <a:latin typeface="Preeti" pitchFamily="2" charset="0"/>
              </a:rPr>
              <a:t>sfdnfO</a:t>
            </a:r>
            <a:r>
              <a:rPr lang="en-GB" sz="3200" dirty="0">
                <a:latin typeface="Preeti" pitchFamily="2" charset="0"/>
              </a:rPr>
              <a:t>{ </a:t>
            </a:r>
            <a:r>
              <a:rPr lang="en-GB" sz="3200" dirty="0" err="1">
                <a:latin typeface="Preeti" pitchFamily="2" charset="0"/>
              </a:rPr>
              <a:t>Jojl:yt</a:t>
            </a:r>
            <a:r>
              <a:rPr lang="en-GB" sz="3200" dirty="0">
                <a:latin typeface="Preeti" pitchFamily="2" charset="0"/>
              </a:rPr>
              <a:t> </a:t>
            </a:r>
            <a:r>
              <a:rPr lang="en-GB" sz="3200" dirty="0" err="1">
                <a:latin typeface="Preeti" pitchFamily="2" charset="0"/>
              </a:rPr>
              <a:t>ug</a:t>
            </a:r>
            <a:r>
              <a:rPr lang="en-GB" sz="3200" dirty="0">
                <a:latin typeface="Preeti" pitchFamily="2" charset="0"/>
              </a:rPr>
              <a:t>{ ;</a:t>
            </a:r>
            <a:r>
              <a:rPr lang="en-GB" sz="3200" dirty="0" err="1">
                <a:latin typeface="Preeti" pitchFamily="2" charset="0"/>
              </a:rPr>
              <a:t>xsf</a:t>
            </a:r>
            <a:r>
              <a:rPr lang="en-GB" sz="3200" dirty="0">
                <a:latin typeface="Preeti" pitchFamily="2" charset="0"/>
              </a:rPr>
              <a:t>/L </a:t>
            </a:r>
            <a:r>
              <a:rPr lang="en-GB" sz="3200" dirty="0" err="1">
                <a:latin typeface="Preeti" pitchFamily="2" charset="0"/>
              </a:rPr>
              <a:t>zfvf</a:t>
            </a:r>
            <a:r>
              <a:rPr lang="en-GB" sz="3200" dirty="0">
                <a:latin typeface="Preeti" pitchFamily="2" charset="0"/>
              </a:rPr>
              <a:t> </a:t>
            </a:r>
            <a:r>
              <a:rPr lang="en-GB" sz="3200" dirty="0" err="1">
                <a:latin typeface="Preeti" pitchFamily="2" charset="0"/>
              </a:rPr>
              <a:t>vf</a:t>
            </a:r>
            <a:r>
              <a:rPr lang="en-GB" sz="3200" dirty="0">
                <a:latin typeface="Preeti" pitchFamily="2" charset="0"/>
              </a:rPr>
              <a:t>]</a:t>
            </a:r>
            <a:r>
              <a:rPr lang="en-GB" sz="3200" dirty="0" err="1">
                <a:latin typeface="Preeti" pitchFamily="2" charset="0"/>
              </a:rPr>
              <a:t>lnPsf</a:t>
            </a:r>
            <a:r>
              <a:rPr lang="en-GB" sz="3200" dirty="0">
                <a:latin typeface="Preeti" pitchFamily="2" charset="0"/>
              </a:rPr>
              <a:t>] 5 .</a:t>
            </a:r>
            <a:endParaRPr lang="en-US" sz="3200" dirty="0">
              <a:latin typeface="Preeti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9792602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707252-611D-4027-B25D-E6B75D7F5075}" type="slidenum">
              <a:rPr lang="en-US" altLang="en-US" smtClean="0"/>
              <a:pPr>
                <a:defRPr/>
              </a:pPr>
              <a:t>26</a:t>
            </a:fld>
            <a:endParaRPr lang="en-US" altLang="en-US"/>
          </a:p>
        </p:txBody>
      </p:sp>
      <p:sp>
        <p:nvSpPr>
          <p:cNvPr id="2" name="Rectangle 1"/>
          <p:cNvSpPr/>
          <p:nvPr/>
        </p:nvSpPr>
        <p:spPr>
          <a:xfrm>
            <a:off x="-35860" y="122439"/>
            <a:ext cx="9713259" cy="7066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005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en-US" sz="3000" dirty="0">
              <a:effectLst/>
              <a:latin typeface="Preeti" pitchFamily="2" charset="0"/>
              <a:ea typeface="Calibri" panose="020F0502020204030204" pitchFamily="34" charset="0"/>
              <a:cs typeface="Mangal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5909" y="1024370"/>
            <a:ext cx="9565784" cy="384720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US" sz="4400" b="1" dirty="0" err="1">
                <a:latin typeface="Preeti" pitchFamily="2" charset="0"/>
              </a:rPr>
              <a:t>kz</a:t>
            </a:r>
            <a:r>
              <a:rPr lang="en-US" sz="4400" b="1" dirty="0">
                <a:latin typeface="Preeti" pitchFamily="2" charset="0"/>
              </a:rPr>
              <a:t>' ;]</a:t>
            </a:r>
            <a:r>
              <a:rPr lang="en-US" sz="4400" b="1" dirty="0" err="1">
                <a:latin typeface="Preeti" pitchFamily="2" charset="0"/>
              </a:rPr>
              <a:t>jf</a:t>
            </a:r>
            <a:r>
              <a:rPr lang="en-US" sz="4400" b="1" dirty="0">
                <a:latin typeface="Preeti" pitchFamily="2" charset="0"/>
              </a:rPr>
              <a:t> </a:t>
            </a:r>
            <a:r>
              <a:rPr lang="en-US" sz="4400" b="1" dirty="0" err="1">
                <a:latin typeface="Preeti" pitchFamily="2" charset="0"/>
              </a:rPr>
              <a:t>tkm</a:t>
            </a:r>
            <a:r>
              <a:rPr lang="en-US" sz="4400" b="1" dirty="0">
                <a:latin typeface="Preeti" pitchFamily="2" charset="0"/>
              </a:rPr>
              <a:t>{</a:t>
            </a:r>
            <a:endParaRPr lang="en-US" sz="4400" dirty="0">
              <a:latin typeface="Preeti" pitchFamily="2" charset="0"/>
            </a:endParaRPr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GB" sz="4000" dirty="0" err="1">
                <a:latin typeface="Preeti" pitchFamily="2" charset="0"/>
              </a:rPr>
              <a:t>b'w</a:t>
            </a:r>
            <a:r>
              <a:rPr lang="en-GB" sz="4000" dirty="0">
                <a:latin typeface="Preeti" pitchFamily="2" charset="0"/>
              </a:rPr>
              <a:t>, </a:t>
            </a:r>
            <a:r>
              <a:rPr lang="en-GB" sz="4000" dirty="0" err="1">
                <a:latin typeface="Preeti" pitchFamily="2" charset="0"/>
              </a:rPr>
              <a:t>df</a:t>
            </a:r>
            <a:r>
              <a:rPr lang="en-GB" sz="4000" dirty="0">
                <a:latin typeface="Preeti" pitchFamily="2" charset="0"/>
              </a:rPr>
              <a:t>;' / c08fdf </a:t>
            </a:r>
            <a:r>
              <a:rPr lang="en-GB" sz="4000" dirty="0" err="1">
                <a:latin typeface="Preeti" pitchFamily="2" charset="0"/>
              </a:rPr>
              <a:t>cfTd</a:t>
            </a:r>
            <a:r>
              <a:rPr lang="en-GB" sz="4000" dirty="0">
                <a:latin typeface="Preeti" pitchFamily="2" charset="0"/>
              </a:rPr>
              <a:t> </a:t>
            </a:r>
            <a:r>
              <a:rPr lang="en-GB" sz="4000" dirty="0" err="1">
                <a:latin typeface="Preeti" pitchFamily="2" charset="0"/>
              </a:rPr>
              <a:t>lge</a:t>
            </a:r>
            <a:r>
              <a:rPr lang="en-GB" sz="4000" dirty="0">
                <a:latin typeface="Preeti" pitchFamily="2" charset="0"/>
              </a:rPr>
              <a:t>{/sf </a:t>
            </a:r>
            <a:r>
              <a:rPr lang="en-GB" sz="4000" dirty="0" err="1">
                <a:latin typeface="Preeti" pitchFamily="2" charset="0"/>
              </a:rPr>
              <a:t>nflu</a:t>
            </a:r>
            <a:r>
              <a:rPr lang="en-GB" sz="4000" dirty="0">
                <a:latin typeface="Preeti" pitchFamily="2" charset="0"/>
              </a:rPr>
              <a:t> </a:t>
            </a:r>
            <a:r>
              <a:rPr lang="en-GB" sz="4000" dirty="0" err="1">
                <a:latin typeface="Preeti" pitchFamily="2" charset="0"/>
              </a:rPr>
              <a:t>ljleGg</a:t>
            </a:r>
            <a:r>
              <a:rPr lang="en-GB" sz="4000" dirty="0">
                <a:latin typeface="Preeti" pitchFamily="2" charset="0"/>
              </a:rPr>
              <a:t> </a:t>
            </a:r>
            <a:r>
              <a:rPr lang="en-GB" sz="4000" dirty="0" err="1">
                <a:latin typeface="Preeti" pitchFamily="2" charset="0"/>
              </a:rPr>
              <a:t>sfo</a:t>
            </a:r>
            <a:r>
              <a:rPr lang="en-GB" sz="4000" dirty="0">
                <a:latin typeface="Preeti" pitchFamily="2" charset="0"/>
              </a:rPr>
              <a:t>{</a:t>
            </a:r>
            <a:r>
              <a:rPr lang="en-GB" sz="4000" dirty="0" err="1">
                <a:latin typeface="Preeti" pitchFamily="2" charset="0"/>
              </a:rPr>
              <a:t>qmdx</a:t>
            </a:r>
            <a:r>
              <a:rPr lang="en-GB" sz="4000" dirty="0">
                <a:latin typeface="Preeti" pitchFamily="2" charset="0"/>
              </a:rPr>
              <a:t>? ;~</a:t>
            </a:r>
            <a:r>
              <a:rPr lang="en-GB" sz="4000" dirty="0" err="1">
                <a:latin typeface="Preeti" pitchFamily="2" charset="0"/>
              </a:rPr>
              <a:t>rfng</a:t>
            </a:r>
            <a:r>
              <a:rPr lang="en-GB" sz="4000" dirty="0">
                <a:latin typeface="Preeti" pitchFamily="2" charset="0"/>
              </a:rPr>
              <a:t> </a:t>
            </a:r>
            <a:r>
              <a:rPr lang="en-GB" sz="4000" dirty="0" err="1">
                <a:latin typeface="Preeti" pitchFamily="2" charset="0"/>
              </a:rPr>
              <a:t>ul</a:t>
            </a:r>
            <a:r>
              <a:rPr lang="en-GB" sz="4000" dirty="0">
                <a:latin typeface="Preeti" pitchFamily="2" charset="0"/>
              </a:rPr>
              <a:t>/of] .</a:t>
            </a:r>
            <a:endParaRPr lang="en-US" sz="4000" dirty="0">
              <a:latin typeface="Preeti" pitchFamily="2" charset="0"/>
            </a:endParaRPr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GB" sz="4000" dirty="0" err="1">
                <a:latin typeface="Preeti" pitchFamily="2" charset="0"/>
              </a:rPr>
              <a:t>kz</a:t>
            </a:r>
            <a:r>
              <a:rPr lang="en-GB" sz="4000" dirty="0">
                <a:latin typeface="Preeti" pitchFamily="2" charset="0"/>
              </a:rPr>
              <a:t>' :</a:t>
            </a:r>
            <a:r>
              <a:rPr lang="en-GB" sz="4000" dirty="0" err="1">
                <a:latin typeface="Preeti" pitchFamily="2" charset="0"/>
              </a:rPr>
              <a:t>jf:Yo</a:t>
            </a:r>
            <a:r>
              <a:rPr lang="en-GB" sz="4000" dirty="0">
                <a:latin typeface="Preeti" pitchFamily="2" charset="0"/>
              </a:rPr>
              <a:t> ;]</a:t>
            </a:r>
            <a:r>
              <a:rPr lang="en-GB" sz="4000" dirty="0" err="1">
                <a:latin typeface="Preeti" pitchFamily="2" charset="0"/>
              </a:rPr>
              <a:t>jf</a:t>
            </a:r>
            <a:r>
              <a:rPr lang="en-GB" sz="4000" dirty="0">
                <a:latin typeface="Preeti" pitchFamily="2" charset="0"/>
              </a:rPr>
              <a:t> </a:t>
            </a:r>
            <a:r>
              <a:rPr lang="en-GB" sz="4000" dirty="0" err="1">
                <a:latin typeface="Preeti" pitchFamily="2" charset="0"/>
              </a:rPr>
              <a:t>sfo</a:t>
            </a:r>
            <a:r>
              <a:rPr lang="en-GB" sz="4000" dirty="0">
                <a:latin typeface="Preeti" pitchFamily="2" charset="0"/>
              </a:rPr>
              <a:t>{</a:t>
            </a:r>
            <a:r>
              <a:rPr lang="en-GB" sz="4000" dirty="0" err="1">
                <a:latin typeface="Preeti" pitchFamily="2" charset="0"/>
              </a:rPr>
              <a:t>qmd</a:t>
            </a:r>
            <a:r>
              <a:rPr lang="en-GB" sz="4000" dirty="0">
                <a:latin typeface="Preeti" pitchFamily="2" charset="0"/>
              </a:rPr>
              <a:t> ;</a:t>
            </a:r>
            <a:r>
              <a:rPr lang="en-GB" sz="4000" dirty="0" err="1">
                <a:latin typeface="Preeti" pitchFamily="2" charset="0"/>
              </a:rPr>
              <a:t>DkGg</a:t>
            </a:r>
            <a:r>
              <a:rPr lang="en-GB" sz="4000" dirty="0">
                <a:latin typeface="Preeti" pitchFamily="2" charset="0"/>
              </a:rPr>
              <a:t> </a:t>
            </a:r>
            <a:r>
              <a:rPr lang="en-GB" sz="4000" dirty="0" err="1">
                <a:latin typeface="Preeti" pitchFamily="2" charset="0"/>
              </a:rPr>
              <a:t>ul</a:t>
            </a:r>
            <a:r>
              <a:rPr lang="en-GB" sz="4000" dirty="0">
                <a:latin typeface="Preeti" pitchFamily="2" charset="0"/>
              </a:rPr>
              <a:t>/of] .</a:t>
            </a:r>
            <a:endParaRPr lang="en-US" sz="4000" dirty="0">
              <a:latin typeface="Preeti" pitchFamily="2" charset="0"/>
            </a:endParaRPr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GB" sz="4000" dirty="0">
                <a:latin typeface="Preeti" pitchFamily="2" charset="0"/>
              </a:rPr>
              <a:t>/]</a:t>
            </a:r>
            <a:r>
              <a:rPr lang="en-GB" sz="4000" dirty="0" err="1">
                <a:latin typeface="Preeti" pitchFamily="2" charset="0"/>
              </a:rPr>
              <a:t>ljh</a:t>
            </a:r>
            <a:r>
              <a:rPr lang="en-GB" sz="4000" dirty="0">
                <a:latin typeface="Preeti" pitchFamily="2" charset="0"/>
              </a:rPr>
              <a:t> /f]u lgoGq0f </a:t>
            </a:r>
            <a:r>
              <a:rPr lang="en-GB" sz="4000" dirty="0" err="1">
                <a:latin typeface="Preeti" pitchFamily="2" charset="0"/>
              </a:rPr>
              <a:t>lzlj</a:t>
            </a:r>
            <a:r>
              <a:rPr lang="en-GB" sz="4000" dirty="0">
                <a:latin typeface="Preeti" pitchFamily="2" charset="0"/>
              </a:rPr>
              <a:t>/ ;~</a:t>
            </a:r>
            <a:r>
              <a:rPr lang="en-GB" sz="4000" dirty="0" err="1">
                <a:latin typeface="Preeti" pitchFamily="2" charset="0"/>
              </a:rPr>
              <a:t>rfng</a:t>
            </a:r>
            <a:r>
              <a:rPr lang="en-GB" sz="4000" dirty="0">
                <a:latin typeface="Preeti" pitchFamily="2" charset="0"/>
              </a:rPr>
              <a:t> </a:t>
            </a:r>
            <a:r>
              <a:rPr lang="en-GB" sz="4000" dirty="0" err="1">
                <a:latin typeface="Preeti" pitchFamily="2" charset="0"/>
              </a:rPr>
              <a:t>ul</a:t>
            </a:r>
            <a:r>
              <a:rPr lang="en-GB" sz="4000" dirty="0">
                <a:latin typeface="Preeti" pitchFamily="2" charset="0"/>
              </a:rPr>
              <a:t>/of] .</a:t>
            </a:r>
            <a:endParaRPr lang="en-US" sz="4000" dirty="0">
              <a:latin typeface="Preeti" pitchFamily="2" charset="0"/>
            </a:endParaRPr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GB" sz="4000" dirty="0" err="1">
                <a:latin typeface="Preeti" pitchFamily="2" charset="0"/>
              </a:rPr>
              <a:t>kz</a:t>
            </a:r>
            <a:r>
              <a:rPr lang="en-GB" sz="4000" dirty="0">
                <a:latin typeface="Preeti" pitchFamily="2" charset="0"/>
              </a:rPr>
              <a:t>' </a:t>
            </a:r>
            <a:r>
              <a:rPr lang="en-GB" sz="4000" dirty="0" err="1">
                <a:latin typeface="Preeti" pitchFamily="2" charset="0"/>
              </a:rPr>
              <a:t>cfxf</a:t>
            </a:r>
            <a:r>
              <a:rPr lang="en-GB" sz="4000" dirty="0">
                <a:latin typeface="Preeti" pitchFamily="2" charset="0"/>
              </a:rPr>
              <a:t>/f ;]</a:t>
            </a:r>
            <a:r>
              <a:rPr lang="en-GB" sz="4000" dirty="0" err="1">
                <a:latin typeface="Preeti" pitchFamily="2" charset="0"/>
              </a:rPr>
              <a:t>jf</a:t>
            </a:r>
            <a:r>
              <a:rPr lang="en-GB" sz="4000" dirty="0">
                <a:latin typeface="Preeti" pitchFamily="2" charset="0"/>
              </a:rPr>
              <a:t> </a:t>
            </a:r>
            <a:r>
              <a:rPr lang="en-GB" sz="4000" dirty="0" err="1">
                <a:latin typeface="Preeti" pitchFamily="2" charset="0"/>
              </a:rPr>
              <a:t>sfo</a:t>
            </a:r>
            <a:r>
              <a:rPr lang="en-GB" sz="4000" dirty="0">
                <a:latin typeface="Preeti" pitchFamily="2" charset="0"/>
              </a:rPr>
              <a:t>{</a:t>
            </a:r>
            <a:r>
              <a:rPr lang="en-GB" sz="4000" dirty="0" err="1">
                <a:latin typeface="Preeti" pitchFamily="2" charset="0"/>
              </a:rPr>
              <a:t>qmd</a:t>
            </a:r>
            <a:r>
              <a:rPr lang="en-GB" sz="4000" dirty="0">
                <a:latin typeface="Preeti" pitchFamily="2" charset="0"/>
              </a:rPr>
              <a:t> ;~</a:t>
            </a:r>
            <a:r>
              <a:rPr lang="en-GB" sz="4000" dirty="0" err="1">
                <a:latin typeface="Preeti" pitchFamily="2" charset="0"/>
              </a:rPr>
              <a:t>rfng</a:t>
            </a:r>
            <a:r>
              <a:rPr lang="en-GB" sz="4000" dirty="0">
                <a:latin typeface="Preeti" pitchFamily="2" charset="0"/>
              </a:rPr>
              <a:t> </a:t>
            </a:r>
            <a:r>
              <a:rPr lang="en-GB" sz="4000" dirty="0" err="1">
                <a:latin typeface="Preeti" pitchFamily="2" charset="0"/>
              </a:rPr>
              <a:t>ul</a:t>
            </a:r>
            <a:r>
              <a:rPr lang="en-GB" sz="4000" dirty="0">
                <a:latin typeface="Preeti" pitchFamily="2" charset="0"/>
              </a:rPr>
              <a:t>/of] . </a:t>
            </a:r>
            <a:endParaRPr lang="en-US" sz="4000" dirty="0">
              <a:latin typeface="Preeti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5172533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707252-611D-4027-B25D-E6B75D7F5075}" type="slidenum">
              <a:rPr lang="en-US" altLang="en-US" smtClean="0"/>
              <a:pPr>
                <a:defRPr/>
              </a:pPr>
              <a:t>27</a:t>
            </a:fld>
            <a:endParaRPr lang="en-US" altLang="en-US"/>
          </a:p>
        </p:txBody>
      </p:sp>
      <p:sp>
        <p:nvSpPr>
          <p:cNvPr id="2" name="Rectangle 1"/>
          <p:cNvSpPr/>
          <p:nvPr/>
        </p:nvSpPr>
        <p:spPr>
          <a:xfrm>
            <a:off x="-35860" y="122439"/>
            <a:ext cx="9713259" cy="7066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005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en-US" sz="3000" dirty="0">
              <a:effectLst/>
              <a:latin typeface="Preeti" pitchFamily="2" charset="0"/>
              <a:ea typeface="Calibri" panose="020F0502020204030204" pitchFamily="34" charset="0"/>
              <a:cs typeface="Mangal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8600" y="829107"/>
            <a:ext cx="9565784" cy="498598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US" sz="3000" b="1" dirty="0" err="1">
                <a:latin typeface="Preeti" pitchFamily="2" charset="0"/>
              </a:rPr>
              <a:t>k|wfgdGqL</a:t>
            </a:r>
            <a:r>
              <a:rPr lang="en-US" sz="3000" b="1" dirty="0">
                <a:latin typeface="Preeti" pitchFamily="2" charset="0"/>
              </a:rPr>
              <a:t> /f]</a:t>
            </a:r>
            <a:r>
              <a:rPr lang="en-US" sz="3000" b="1" dirty="0" err="1">
                <a:latin typeface="Preeti" pitchFamily="2" charset="0"/>
              </a:rPr>
              <a:t>huf</a:t>
            </a:r>
            <a:r>
              <a:rPr lang="en-US" sz="3000" b="1" dirty="0">
                <a:latin typeface="Preeti" pitchFamily="2" charset="0"/>
              </a:rPr>
              <a:t>/ </a:t>
            </a:r>
            <a:r>
              <a:rPr lang="en-US" sz="3000" b="1" dirty="0" err="1">
                <a:latin typeface="Preeti" pitchFamily="2" charset="0"/>
              </a:rPr>
              <a:t>sfo</a:t>
            </a:r>
            <a:r>
              <a:rPr lang="en-US" sz="3000" b="1" dirty="0">
                <a:latin typeface="Preeti" pitchFamily="2" charset="0"/>
              </a:rPr>
              <a:t>{</a:t>
            </a:r>
            <a:r>
              <a:rPr lang="en-US" sz="3000" b="1" dirty="0" err="1">
                <a:latin typeface="Preeti" pitchFamily="2" charset="0"/>
              </a:rPr>
              <a:t>qmd</a:t>
            </a:r>
            <a:r>
              <a:rPr lang="en-US" sz="3000" b="1" dirty="0">
                <a:latin typeface="Preeti" pitchFamily="2" charset="0"/>
              </a:rPr>
              <a:t> </a:t>
            </a:r>
            <a:r>
              <a:rPr lang="en-US" sz="3000" b="1" dirty="0" err="1">
                <a:latin typeface="Preeti" pitchFamily="2" charset="0"/>
              </a:rPr>
              <a:t>tkm</a:t>
            </a:r>
            <a:r>
              <a:rPr lang="en-US" sz="3000" b="1" dirty="0">
                <a:latin typeface="Preeti" pitchFamily="2" charset="0"/>
              </a:rPr>
              <a:t>{</a:t>
            </a:r>
            <a:endParaRPr lang="en-US" sz="3000" dirty="0">
              <a:latin typeface="Preeti" pitchFamily="2" charset="0"/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GB" sz="3600" dirty="0" err="1" smtClean="0">
                <a:latin typeface="Preeti" pitchFamily="2" charset="0"/>
              </a:rPr>
              <a:t>k|wfgdGqL</a:t>
            </a:r>
            <a:r>
              <a:rPr lang="en-GB" sz="3600" dirty="0" smtClean="0">
                <a:latin typeface="Preeti" pitchFamily="2" charset="0"/>
              </a:rPr>
              <a:t> </a:t>
            </a:r>
            <a:r>
              <a:rPr lang="en-GB" sz="3600" dirty="0">
                <a:latin typeface="Preeti" pitchFamily="2" charset="0"/>
              </a:rPr>
              <a:t>/f]</a:t>
            </a:r>
            <a:r>
              <a:rPr lang="en-GB" sz="3600" dirty="0" err="1">
                <a:latin typeface="Preeti" pitchFamily="2" charset="0"/>
              </a:rPr>
              <a:t>huf</a:t>
            </a:r>
            <a:r>
              <a:rPr lang="en-GB" sz="3600" dirty="0">
                <a:latin typeface="Preeti" pitchFamily="2" charset="0"/>
              </a:rPr>
              <a:t>/ </a:t>
            </a:r>
            <a:r>
              <a:rPr lang="en-GB" sz="3600" dirty="0" err="1">
                <a:latin typeface="Preeti" pitchFamily="2" charset="0"/>
              </a:rPr>
              <a:t>sfo</a:t>
            </a:r>
            <a:r>
              <a:rPr lang="en-GB" sz="3600" dirty="0">
                <a:latin typeface="Preeti" pitchFamily="2" charset="0"/>
              </a:rPr>
              <a:t>{</a:t>
            </a:r>
            <a:r>
              <a:rPr lang="en-GB" sz="3600" dirty="0" err="1">
                <a:latin typeface="Preeti" pitchFamily="2" charset="0"/>
              </a:rPr>
              <a:t>qmd</a:t>
            </a:r>
            <a:r>
              <a:rPr lang="en-GB" sz="3600" dirty="0">
                <a:latin typeface="Preeti" pitchFamily="2" charset="0"/>
              </a:rPr>
              <a:t> o; </a:t>
            </a:r>
            <a:r>
              <a:rPr lang="en-GB" sz="3600" dirty="0" err="1">
                <a:latin typeface="Preeti" pitchFamily="2" charset="0"/>
              </a:rPr>
              <a:t>gu</a:t>
            </a:r>
            <a:r>
              <a:rPr lang="en-GB" sz="3600" dirty="0">
                <a:latin typeface="Preeti" pitchFamily="2" charset="0"/>
              </a:rPr>
              <a:t>/</a:t>
            </a:r>
            <a:r>
              <a:rPr lang="en-GB" sz="3600" dirty="0" err="1">
                <a:latin typeface="Preeti" pitchFamily="2" charset="0"/>
              </a:rPr>
              <a:t>kflnsfdf</a:t>
            </a:r>
            <a:r>
              <a:rPr lang="en-GB" sz="3600" dirty="0">
                <a:latin typeface="Preeti" pitchFamily="2" charset="0"/>
              </a:rPr>
              <a:t> ;~</a:t>
            </a:r>
            <a:r>
              <a:rPr lang="en-GB" sz="3600" dirty="0" err="1">
                <a:latin typeface="Preeti" pitchFamily="2" charset="0"/>
              </a:rPr>
              <a:t>rfng</a:t>
            </a:r>
            <a:r>
              <a:rPr lang="en-GB" sz="3600" dirty="0">
                <a:latin typeface="Preeti" pitchFamily="2" charset="0"/>
              </a:rPr>
              <a:t> </a:t>
            </a:r>
            <a:r>
              <a:rPr lang="en-GB" sz="3600" dirty="0" err="1">
                <a:latin typeface="Preeti" pitchFamily="2" charset="0"/>
              </a:rPr>
              <a:t>ul</a:t>
            </a:r>
            <a:r>
              <a:rPr lang="en-GB" sz="3600" dirty="0">
                <a:latin typeface="Preeti" pitchFamily="2" charset="0"/>
              </a:rPr>
              <a:t>/</a:t>
            </a:r>
            <a:r>
              <a:rPr lang="en-GB" sz="3600" dirty="0" err="1">
                <a:latin typeface="Preeti" pitchFamily="2" charset="0"/>
              </a:rPr>
              <a:t>Psf</a:t>
            </a:r>
            <a:r>
              <a:rPr lang="en-GB" sz="3600" dirty="0">
                <a:latin typeface="Preeti" pitchFamily="2" charset="0"/>
              </a:rPr>
              <a:t> 5 .</a:t>
            </a:r>
            <a:endParaRPr lang="en-US" sz="3600" dirty="0">
              <a:latin typeface="Preeti" pitchFamily="2" charset="0"/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GB" sz="3600" dirty="0">
                <a:latin typeface="Preeti" pitchFamily="2" charset="0"/>
              </a:rPr>
              <a:t>a]/f]</a:t>
            </a:r>
            <a:r>
              <a:rPr lang="en-GB" sz="3600" dirty="0" err="1">
                <a:latin typeface="Preeti" pitchFamily="2" charset="0"/>
              </a:rPr>
              <a:t>huf</a:t>
            </a:r>
            <a:r>
              <a:rPr lang="en-GB" sz="3600" dirty="0">
                <a:latin typeface="Preeti" pitchFamily="2" charset="0"/>
              </a:rPr>
              <a:t>/ </a:t>
            </a:r>
            <a:r>
              <a:rPr lang="en-GB" sz="3600" dirty="0" err="1">
                <a:latin typeface="Preeti" pitchFamily="2" charset="0"/>
              </a:rPr>
              <a:t>AolQmx</a:t>
            </a:r>
            <a:r>
              <a:rPr lang="en-GB" sz="3600" dirty="0">
                <a:latin typeface="Preeti" pitchFamily="2" charset="0"/>
              </a:rPr>
              <a:t>? #&amp;#( </a:t>
            </a:r>
            <a:r>
              <a:rPr lang="en-GB" sz="3600" dirty="0" err="1">
                <a:latin typeface="Preeti" pitchFamily="2" charset="0"/>
              </a:rPr>
              <a:t>hgf</a:t>
            </a:r>
            <a:r>
              <a:rPr lang="en-GB" sz="3600" dirty="0">
                <a:latin typeface="Preeti" pitchFamily="2" charset="0"/>
              </a:rPr>
              <a:t> </a:t>
            </a:r>
            <a:r>
              <a:rPr lang="en-GB" sz="3600" dirty="0" err="1">
                <a:latin typeface="Preeti" pitchFamily="2" charset="0"/>
              </a:rPr>
              <a:t>dlxnf</a:t>
            </a:r>
            <a:r>
              <a:rPr lang="en-GB" sz="3600" dirty="0">
                <a:latin typeface="Preeti" pitchFamily="2" charset="0"/>
              </a:rPr>
              <a:t> </a:t>
            </a:r>
            <a:r>
              <a:rPr lang="en-GB" sz="3600" dirty="0" err="1">
                <a:latin typeface="Preeti" pitchFamily="2" charset="0"/>
              </a:rPr>
              <a:t>k'?if</a:t>
            </a:r>
            <a:r>
              <a:rPr lang="en-GB" sz="3600" dirty="0">
                <a:latin typeface="Preeti" pitchFamily="2" charset="0"/>
              </a:rPr>
              <a:t> </a:t>
            </a:r>
            <a:r>
              <a:rPr lang="en-GB" sz="3600" dirty="0" err="1">
                <a:latin typeface="Preeti" pitchFamily="2" charset="0"/>
              </a:rPr>
              <a:t>x?sf</a:t>
            </a:r>
            <a:r>
              <a:rPr lang="en-GB" sz="3600" dirty="0">
                <a:latin typeface="Preeti" pitchFamily="2" charset="0"/>
              </a:rPr>
              <a:t>] </a:t>
            </a:r>
            <a:r>
              <a:rPr lang="en-GB" sz="3600" dirty="0" err="1">
                <a:latin typeface="Preeti" pitchFamily="2" charset="0"/>
              </a:rPr>
              <a:t>tYofªs</a:t>
            </a:r>
            <a:r>
              <a:rPr lang="en-GB" sz="3600" dirty="0">
                <a:latin typeface="Preeti" pitchFamily="2" charset="0"/>
              </a:rPr>
              <a:t> ;+</a:t>
            </a:r>
            <a:r>
              <a:rPr lang="en-GB" sz="3600" dirty="0" err="1">
                <a:latin typeface="Preeti" pitchFamily="2" charset="0"/>
              </a:rPr>
              <a:t>sng</a:t>
            </a:r>
            <a:r>
              <a:rPr lang="en-GB" sz="3600" dirty="0">
                <a:latin typeface="Preeti" pitchFamily="2" charset="0"/>
              </a:rPr>
              <a:t> </a:t>
            </a:r>
            <a:r>
              <a:rPr lang="en-GB" sz="3600" dirty="0" err="1">
                <a:latin typeface="Preeti" pitchFamily="2" charset="0"/>
              </a:rPr>
              <a:t>ul</a:t>
            </a:r>
            <a:r>
              <a:rPr lang="en-GB" sz="3600" dirty="0">
                <a:latin typeface="Preeti" pitchFamily="2" charset="0"/>
              </a:rPr>
              <a:t>/</a:t>
            </a:r>
            <a:r>
              <a:rPr lang="en-GB" sz="3600" dirty="0" err="1">
                <a:latin typeface="Preeti" pitchFamily="2" charset="0"/>
              </a:rPr>
              <a:t>Psf</a:t>
            </a:r>
            <a:r>
              <a:rPr lang="en-GB" sz="3600" dirty="0">
                <a:latin typeface="Preeti" pitchFamily="2" charset="0"/>
              </a:rPr>
              <a:t>] .</a:t>
            </a:r>
            <a:endParaRPr lang="en-US" sz="3600" dirty="0">
              <a:latin typeface="Preeti" pitchFamily="2" charset="0"/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GB" sz="3600" dirty="0" err="1">
                <a:latin typeface="Preeti" pitchFamily="2" charset="0"/>
              </a:rPr>
              <a:t>sfo</a:t>
            </a:r>
            <a:r>
              <a:rPr lang="en-GB" sz="3600" dirty="0">
                <a:latin typeface="Preeti" pitchFamily="2" charset="0"/>
              </a:rPr>
              <a:t>{</a:t>
            </a:r>
            <a:r>
              <a:rPr lang="en-GB" sz="3600" dirty="0" err="1">
                <a:latin typeface="Preeti" pitchFamily="2" charset="0"/>
              </a:rPr>
              <a:t>qmd</a:t>
            </a:r>
            <a:r>
              <a:rPr lang="en-GB" sz="3600" dirty="0">
                <a:latin typeface="Preeti" pitchFamily="2" charset="0"/>
              </a:rPr>
              <a:t> ;~</a:t>
            </a:r>
            <a:r>
              <a:rPr lang="en-GB" sz="3600" dirty="0" err="1">
                <a:latin typeface="Preeti" pitchFamily="2" charset="0"/>
              </a:rPr>
              <a:t>rfng</a:t>
            </a:r>
            <a:r>
              <a:rPr lang="en-GB" sz="3600" dirty="0">
                <a:latin typeface="Preeti" pitchFamily="2" charset="0"/>
              </a:rPr>
              <a:t> </a:t>
            </a:r>
            <a:r>
              <a:rPr lang="en-GB" sz="3600" dirty="0" err="1">
                <a:latin typeface="Preeti" pitchFamily="2" charset="0"/>
              </a:rPr>
              <a:t>ug</a:t>
            </a:r>
            <a:r>
              <a:rPr lang="en-GB" sz="3600" dirty="0">
                <a:latin typeface="Preeti" pitchFamily="2" charset="0"/>
              </a:rPr>
              <a:t>{ ;j} j8fdf </a:t>
            </a:r>
            <a:r>
              <a:rPr lang="en-GB" sz="3600" dirty="0" err="1">
                <a:latin typeface="Preeti" pitchFamily="2" charset="0"/>
              </a:rPr>
              <a:t>cfjZos</a:t>
            </a:r>
            <a:r>
              <a:rPr lang="en-GB" sz="3600" dirty="0">
                <a:latin typeface="Preeti" pitchFamily="2" charset="0"/>
              </a:rPr>
              <a:t> </a:t>
            </a:r>
            <a:r>
              <a:rPr lang="en-GB" sz="3600" dirty="0" err="1">
                <a:latin typeface="Preeti" pitchFamily="2" charset="0"/>
              </a:rPr>
              <a:t>cf</a:t>
            </a:r>
            <a:r>
              <a:rPr lang="en-GB" sz="3600" dirty="0">
                <a:latin typeface="Preeti" pitchFamily="2" charset="0"/>
              </a:rPr>
              <a:t>}</a:t>
            </a:r>
            <a:r>
              <a:rPr lang="en-GB" sz="3600" dirty="0" err="1">
                <a:latin typeface="Preeti" pitchFamily="2" charset="0"/>
              </a:rPr>
              <a:t>hf</a:t>
            </a:r>
            <a:r>
              <a:rPr lang="en-GB" sz="3600" dirty="0">
                <a:latin typeface="Preeti" pitchFamily="2" charset="0"/>
              </a:rPr>
              <a:t>/ </a:t>
            </a:r>
            <a:r>
              <a:rPr lang="en-GB" sz="3600" dirty="0" err="1">
                <a:latin typeface="Preeti" pitchFamily="2" charset="0"/>
              </a:rPr>
              <a:t>pks</a:t>
            </a:r>
            <a:r>
              <a:rPr lang="en-GB" sz="3600" dirty="0">
                <a:latin typeface="Preeti" pitchFamily="2" charset="0"/>
              </a:rPr>
              <a:t>/0f </a:t>
            </a:r>
            <a:r>
              <a:rPr lang="en-GB" sz="3600" dirty="0" err="1">
                <a:latin typeface="Preeti" pitchFamily="2" charset="0"/>
              </a:rPr>
              <a:t>vl</a:t>
            </a:r>
            <a:r>
              <a:rPr lang="en-GB" sz="3600" dirty="0">
                <a:latin typeface="Preeti" pitchFamily="2" charset="0"/>
              </a:rPr>
              <a:t>/b </a:t>
            </a:r>
            <a:r>
              <a:rPr lang="en-GB" sz="3600" dirty="0" err="1">
                <a:latin typeface="Preeti" pitchFamily="2" charset="0"/>
              </a:rPr>
              <a:t>ul</a:t>
            </a:r>
            <a:r>
              <a:rPr lang="en-GB" sz="3600" dirty="0">
                <a:latin typeface="Preeti" pitchFamily="2" charset="0"/>
              </a:rPr>
              <a:t>/ k7fO{</a:t>
            </a:r>
            <a:r>
              <a:rPr lang="en-GB" sz="3600" dirty="0" err="1">
                <a:latin typeface="Preeti" pitchFamily="2" charset="0"/>
              </a:rPr>
              <a:t>Psf</a:t>
            </a:r>
            <a:r>
              <a:rPr lang="en-GB" sz="3600" dirty="0">
                <a:latin typeface="Preeti" pitchFamily="2" charset="0"/>
              </a:rPr>
              <a:t>] .</a:t>
            </a:r>
            <a:endParaRPr lang="en-US" sz="3600" dirty="0">
              <a:latin typeface="Preeti" pitchFamily="2" charset="0"/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GB" sz="3600" dirty="0" err="1">
                <a:latin typeface="Preeti" pitchFamily="2" charset="0"/>
              </a:rPr>
              <a:t>cf</a:t>
            </a:r>
            <a:r>
              <a:rPr lang="en-GB" sz="3600" dirty="0">
                <a:latin typeface="Preeti" pitchFamily="2" charset="0"/>
              </a:rPr>
              <a:t>=a )&amp;^.)&amp;^ </a:t>
            </a:r>
            <a:r>
              <a:rPr lang="en-GB" sz="3600" dirty="0" err="1">
                <a:latin typeface="Preeti" pitchFamily="2" charset="0"/>
              </a:rPr>
              <a:t>df</a:t>
            </a:r>
            <a:r>
              <a:rPr lang="en-GB" sz="3600" dirty="0">
                <a:latin typeface="Preeti" pitchFamily="2" charset="0"/>
              </a:rPr>
              <a:t> ? %) nfvaf6 &gt;</a:t>
            </a:r>
            <a:r>
              <a:rPr lang="en-GB" sz="3600" dirty="0" err="1">
                <a:latin typeface="Preeti" pitchFamily="2" charset="0"/>
              </a:rPr>
              <a:t>dd'ns</a:t>
            </a:r>
            <a:r>
              <a:rPr lang="en-GB" sz="3600" dirty="0">
                <a:latin typeface="Preeti" pitchFamily="2" charset="0"/>
              </a:rPr>
              <a:t> of]</a:t>
            </a:r>
            <a:r>
              <a:rPr lang="en-GB" sz="3600" dirty="0" err="1">
                <a:latin typeface="Preeti" pitchFamily="2" charset="0"/>
              </a:rPr>
              <a:t>hgfx</a:t>
            </a:r>
            <a:r>
              <a:rPr lang="en-GB" sz="3600" dirty="0" smtClean="0">
                <a:latin typeface="Preeti" pitchFamily="2" charset="0"/>
              </a:rPr>
              <a:t>? ;j} j8fx?df  </a:t>
            </a:r>
            <a:r>
              <a:rPr lang="en-GB" sz="3600" dirty="0">
                <a:latin typeface="Preeti" pitchFamily="2" charset="0"/>
              </a:rPr>
              <a:t>;+~</a:t>
            </a:r>
            <a:r>
              <a:rPr lang="en-GB" sz="3600" dirty="0" err="1">
                <a:latin typeface="Preeti" pitchFamily="2" charset="0"/>
              </a:rPr>
              <a:t>rfng</a:t>
            </a:r>
            <a:r>
              <a:rPr lang="en-GB" sz="3600" dirty="0">
                <a:latin typeface="Preeti" pitchFamily="2" charset="0"/>
              </a:rPr>
              <a:t> </a:t>
            </a:r>
            <a:r>
              <a:rPr lang="en-GB" sz="3600" dirty="0" err="1">
                <a:latin typeface="Preeti" pitchFamily="2" charset="0"/>
              </a:rPr>
              <a:t>ul</a:t>
            </a:r>
            <a:r>
              <a:rPr lang="en-GB" sz="3600" dirty="0">
                <a:latin typeface="Preeti" pitchFamily="2" charset="0"/>
              </a:rPr>
              <a:t>/of] .</a:t>
            </a:r>
            <a:endParaRPr lang="en-US" sz="3600" dirty="0">
              <a:latin typeface="Preeti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0908209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707252-611D-4027-B25D-E6B75D7F5075}" type="slidenum">
              <a:rPr lang="en-US" altLang="en-US" smtClean="0"/>
              <a:pPr>
                <a:defRPr/>
              </a:pPr>
              <a:t>28</a:t>
            </a:fld>
            <a:endParaRPr lang="en-US" altLang="en-US"/>
          </a:p>
        </p:txBody>
      </p:sp>
      <p:sp>
        <p:nvSpPr>
          <p:cNvPr id="2" name="Rectangle 1"/>
          <p:cNvSpPr/>
          <p:nvPr/>
        </p:nvSpPr>
        <p:spPr>
          <a:xfrm>
            <a:off x="-35860" y="122439"/>
            <a:ext cx="9713259" cy="7066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005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en-US" sz="3000" dirty="0">
              <a:effectLst/>
              <a:latin typeface="Preeti" pitchFamily="2" charset="0"/>
              <a:ea typeface="Calibri" panose="020F0502020204030204" pitchFamily="34" charset="0"/>
              <a:cs typeface="Mangal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5909" y="140325"/>
            <a:ext cx="9565784" cy="6555641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just"/>
            <a:r>
              <a:rPr lang="en-US" sz="3600" b="1" dirty="0">
                <a:latin typeface="Preeti" pitchFamily="2" charset="0"/>
              </a:rPr>
              <a:t>/</a:t>
            </a:r>
            <a:r>
              <a:rPr lang="en-US" sz="3600" b="1" dirty="0" err="1">
                <a:latin typeface="Preeti" pitchFamily="2" charset="0"/>
              </a:rPr>
              <a:t>fhZj</a:t>
            </a:r>
            <a:r>
              <a:rPr lang="en-US" sz="3600" b="1" dirty="0">
                <a:latin typeface="Preeti" pitchFamily="2" charset="0"/>
              </a:rPr>
              <a:t> </a:t>
            </a:r>
            <a:r>
              <a:rPr lang="en-US" sz="3600" b="1" dirty="0" err="1">
                <a:latin typeface="Preeti" pitchFamily="2" charset="0"/>
              </a:rPr>
              <a:t>k|zf;g</a:t>
            </a:r>
            <a:r>
              <a:rPr lang="en-US" sz="3600" b="1" dirty="0">
                <a:latin typeface="Preeti" pitchFamily="2" charset="0"/>
              </a:rPr>
              <a:t> </a:t>
            </a:r>
            <a:r>
              <a:rPr lang="en-US" sz="3600" b="1" dirty="0" err="1">
                <a:latin typeface="Preeti" pitchFamily="2" charset="0"/>
              </a:rPr>
              <a:t>tkm</a:t>
            </a:r>
            <a:r>
              <a:rPr lang="en-US" sz="3600" b="1" dirty="0">
                <a:latin typeface="Preeti" pitchFamily="2" charset="0"/>
              </a:rPr>
              <a:t>{</a:t>
            </a:r>
            <a:endParaRPr lang="en-US" sz="3600" dirty="0">
              <a:latin typeface="Preeti" pitchFamily="2" charset="0"/>
            </a:endParaRPr>
          </a:p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en-GB" sz="3200" dirty="0" err="1">
                <a:latin typeface="Preeti" pitchFamily="2" charset="0"/>
              </a:rPr>
              <a:t>cf</a:t>
            </a:r>
            <a:r>
              <a:rPr lang="en-GB" sz="3200" dirty="0">
                <a:latin typeface="Preeti" pitchFamily="2" charset="0"/>
              </a:rPr>
              <a:t>=j @)&amp;$.)&amp;% </a:t>
            </a:r>
            <a:r>
              <a:rPr lang="en-GB" sz="3200" dirty="0" err="1">
                <a:latin typeface="Preeti" pitchFamily="2" charset="0"/>
                <a:hlinkClick r:id="rId2"/>
              </a:rPr>
              <a:t>df</a:t>
            </a:r>
            <a:r>
              <a:rPr lang="en-GB" sz="3200" dirty="0">
                <a:latin typeface="Preeti" pitchFamily="2" charset="0"/>
                <a:hlinkClick r:id="rId2"/>
              </a:rPr>
              <a:t> </a:t>
            </a:r>
            <a:r>
              <a:rPr lang="en-GB" sz="3200" dirty="0" err="1">
                <a:latin typeface="Preeti" pitchFamily="2" charset="0"/>
                <a:hlinkClick r:id="rId2"/>
              </a:rPr>
              <a:t>cfGt</a:t>
            </a:r>
            <a:r>
              <a:rPr lang="en-GB" sz="3200" dirty="0">
                <a:latin typeface="Preeti" pitchFamily="2" charset="0"/>
                <a:hlinkClick r:id="rId2"/>
              </a:rPr>
              <a:t>/Ls /</a:t>
            </a:r>
            <a:r>
              <a:rPr lang="en-GB" sz="3200" dirty="0" err="1">
                <a:latin typeface="Preeti" pitchFamily="2" charset="0"/>
                <a:hlinkClick r:id="rId2"/>
              </a:rPr>
              <a:t>fhZj</a:t>
            </a:r>
            <a:r>
              <a:rPr lang="en-GB" sz="3200" dirty="0">
                <a:latin typeface="Preeti" pitchFamily="2" charset="0"/>
                <a:hlinkClick r:id="rId2"/>
              </a:rPr>
              <a:t> ;+</a:t>
            </a:r>
            <a:r>
              <a:rPr lang="en-GB" sz="3200" dirty="0" err="1">
                <a:latin typeface="Preeti" pitchFamily="2" charset="0"/>
                <a:hlinkClick r:id="rId2"/>
              </a:rPr>
              <a:t>sng</a:t>
            </a:r>
            <a:r>
              <a:rPr lang="en-GB" sz="3200" dirty="0">
                <a:latin typeface="Preeti" pitchFamily="2" charset="0"/>
                <a:hlinkClick r:id="rId2"/>
              </a:rPr>
              <a:t> </a:t>
            </a:r>
            <a:r>
              <a:rPr lang="en-GB" sz="3200" dirty="0" err="1">
                <a:latin typeface="Preeti" pitchFamily="2" charset="0"/>
                <a:hlinkClick r:id="rId2"/>
              </a:rPr>
              <a:t>jfkt</a:t>
            </a:r>
            <a:r>
              <a:rPr lang="en-GB" sz="3200" dirty="0">
                <a:latin typeface="Preeti" pitchFamily="2" charset="0"/>
                <a:hlinkClick r:id="rId2"/>
              </a:rPr>
              <a:t> ? !&amp;,!)(,))) </a:t>
            </a:r>
            <a:r>
              <a:rPr lang="en-GB" sz="3200" dirty="0" err="1">
                <a:latin typeface="Preeti" pitchFamily="2" charset="0"/>
                <a:hlinkClick r:id="rId2"/>
              </a:rPr>
              <a:t>ePsf</a:t>
            </a:r>
            <a:r>
              <a:rPr lang="en-GB" sz="3200" dirty="0">
                <a:latin typeface="Preeti" pitchFamily="2" charset="0"/>
                <a:hlinkClick r:id="rId2"/>
              </a:rPr>
              <a:t>]</a:t>
            </a:r>
            <a:r>
              <a:rPr lang="en-GB" sz="3200" dirty="0" err="1">
                <a:latin typeface="Preeti" pitchFamily="2" charset="0"/>
                <a:hlinkClick r:id="rId2"/>
              </a:rPr>
              <a:t>df</a:t>
            </a:r>
            <a:r>
              <a:rPr lang="en-GB" sz="3200" dirty="0">
                <a:latin typeface="Preeti" pitchFamily="2" charset="0"/>
                <a:hlinkClick r:id="rId2"/>
              </a:rPr>
              <a:t> </a:t>
            </a:r>
            <a:r>
              <a:rPr lang="en-GB" sz="3200" dirty="0" err="1">
                <a:latin typeface="Preeti" pitchFamily="2" charset="0"/>
                <a:hlinkClick r:id="rId2"/>
              </a:rPr>
              <a:t>cf</a:t>
            </a:r>
            <a:r>
              <a:rPr lang="en-GB" sz="3200" dirty="0">
                <a:latin typeface="Preeti" pitchFamily="2" charset="0"/>
                <a:hlinkClick r:id="rId2"/>
              </a:rPr>
              <a:t>=j @)&amp;%.)&amp;^</a:t>
            </a:r>
            <a:r>
              <a:rPr lang="en-GB" sz="3200" dirty="0">
                <a:latin typeface="Preeti" pitchFamily="2" charset="0"/>
              </a:rPr>
              <a:t> </a:t>
            </a:r>
            <a:r>
              <a:rPr lang="en-GB" sz="3200" dirty="0" err="1">
                <a:latin typeface="Preeti" pitchFamily="2" charset="0"/>
              </a:rPr>
              <a:t>df</a:t>
            </a:r>
            <a:r>
              <a:rPr lang="en-GB" sz="3200" dirty="0">
                <a:latin typeface="Preeti" pitchFamily="2" charset="0"/>
              </a:rPr>
              <a:t>  /</a:t>
            </a:r>
            <a:r>
              <a:rPr lang="en-GB" sz="3200" dirty="0" err="1">
                <a:latin typeface="Preeti" pitchFamily="2" charset="0"/>
              </a:rPr>
              <a:t>fhZjdf</a:t>
            </a:r>
            <a:r>
              <a:rPr lang="en-GB" sz="3200" dirty="0">
                <a:latin typeface="Preeti" pitchFamily="2" charset="0"/>
              </a:rPr>
              <a:t> j[l4 </a:t>
            </a:r>
            <a:r>
              <a:rPr lang="en-GB" sz="3200" dirty="0" err="1">
                <a:latin typeface="Preeti" pitchFamily="2" charset="0"/>
              </a:rPr>
              <a:t>eO</a:t>
            </a:r>
            <a:r>
              <a:rPr lang="en-GB" sz="3200" dirty="0">
                <a:latin typeface="Preeti" pitchFamily="2" charset="0"/>
              </a:rPr>
              <a:t>{ !(@,))#,@!) ;+</a:t>
            </a:r>
            <a:r>
              <a:rPr lang="en-GB" sz="3200" dirty="0" err="1">
                <a:latin typeface="Preeti" pitchFamily="2" charset="0"/>
              </a:rPr>
              <a:t>sng</a:t>
            </a:r>
            <a:r>
              <a:rPr lang="en-GB" sz="3200" dirty="0">
                <a:latin typeface="Preeti" pitchFamily="2" charset="0"/>
              </a:rPr>
              <a:t> </a:t>
            </a:r>
            <a:r>
              <a:rPr lang="en-GB" sz="3200" dirty="0" err="1">
                <a:latin typeface="Preeti" pitchFamily="2" charset="0"/>
              </a:rPr>
              <a:t>ePsf</a:t>
            </a:r>
            <a:r>
              <a:rPr lang="en-GB" sz="3200" dirty="0">
                <a:latin typeface="Preeti" pitchFamily="2" charset="0"/>
              </a:rPr>
              <a:t>] </a:t>
            </a:r>
            <a:r>
              <a:rPr lang="en-GB" sz="3200" dirty="0" err="1">
                <a:latin typeface="Preeti" pitchFamily="2" charset="0"/>
              </a:rPr>
              <a:t>x'Fbf</a:t>
            </a:r>
            <a:r>
              <a:rPr lang="en-GB" sz="3200" dirty="0">
                <a:latin typeface="Preeti" pitchFamily="2" charset="0"/>
              </a:rPr>
              <a:t> </a:t>
            </a:r>
            <a:r>
              <a:rPr lang="en-GB" sz="3200" dirty="0" err="1">
                <a:latin typeface="Preeti" pitchFamily="2" charset="0"/>
              </a:rPr>
              <a:t>cf</a:t>
            </a:r>
            <a:r>
              <a:rPr lang="en-GB" sz="3200" dirty="0">
                <a:latin typeface="Preeti" pitchFamily="2" charset="0"/>
              </a:rPr>
              <a:t>=j @)&amp;$.&amp;% </a:t>
            </a:r>
            <a:r>
              <a:rPr lang="en-GB" sz="3200" dirty="0" err="1">
                <a:latin typeface="Preeti" pitchFamily="2" charset="0"/>
              </a:rPr>
              <a:t>eGbf</a:t>
            </a:r>
            <a:r>
              <a:rPr lang="en-GB" sz="3200" dirty="0">
                <a:latin typeface="Preeti" pitchFamily="2" charset="0"/>
              </a:rPr>
              <a:t> </a:t>
            </a:r>
            <a:r>
              <a:rPr lang="en-GB" sz="3200" dirty="0" err="1">
                <a:latin typeface="Preeti" pitchFamily="2" charset="0"/>
              </a:rPr>
              <a:t>cf</a:t>
            </a:r>
            <a:r>
              <a:rPr lang="en-GB" sz="3200" dirty="0">
                <a:latin typeface="Preeti" pitchFamily="2" charset="0"/>
              </a:rPr>
              <a:t>=j @)&amp;%.&amp;^ </a:t>
            </a:r>
            <a:r>
              <a:rPr lang="en-GB" sz="3200" dirty="0" err="1">
                <a:latin typeface="Preeti" pitchFamily="2" charset="0"/>
              </a:rPr>
              <a:t>df</a:t>
            </a:r>
            <a:r>
              <a:rPr lang="en-GB" sz="3200" dirty="0">
                <a:latin typeface="Preeti" pitchFamily="2" charset="0"/>
              </a:rPr>
              <a:t> !!@@ </a:t>
            </a:r>
            <a:r>
              <a:rPr lang="en-GB" sz="3200" dirty="0" err="1">
                <a:latin typeface="Preeti" pitchFamily="2" charset="0"/>
              </a:rPr>
              <a:t>k|ltztn</a:t>
            </a:r>
            <a:r>
              <a:rPr lang="en-GB" sz="3200" dirty="0">
                <a:latin typeface="Preeti" pitchFamily="2" charset="0"/>
              </a:rPr>
              <a:t>] /</a:t>
            </a:r>
            <a:r>
              <a:rPr lang="en-GB" sz="3200" dirty="0" err="1">
                <a:latin typeface="Preeti" pitchFamily="2" charset="0"/>
              </a:rPr>
              <a:t>fhZjdf</a:t>
            </a:r>
            <a:r>
              <a:rPr lang="en-GB" sz="3200" dirty="0">
                <a:latin typeface="Preeti" pitchFamily="2" charset="0"/>
              </a:rPr>
              <a:t> a[l4 </a:t>
            </a:r>
            <a:r>
              <a:rPr lang="en-GB" sz="3200" dirty="0" err="1">
                <a:latin typeface="Preeti" pitchFamily="2" charset="0"/>
              </a:rPr>
              <a:t>ePsf</a:t>
            </a:r>
            <a:r>
              <a:rPr lang="en-GB" sz="3200" dirty="0">
                <a:latin typeface="Preeti" pitchFamily="2" charset="0"/>
              </a:rPr>
              <a:t>] 5 . </a:t>
            </a:r>
            <a:endParaRPr lang="en-US" sz="3200" dirty="0">
              <a:latin typeface="Preeti" pitchFamily="2" charset="0"/>
            </a:endParaRPr>
          </a:p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en-GB" sz="3200" dirty="0" err="1">
                <a:latin typeface="Preeti" pitchFamily="2" charset="0"/>
              </a:rPr>
              <a:t>cfGtl</a:t>
            </a:r>
            <a:r>
              <a:rPr lang="en-GB" sz="3200" dirty="0">
                <a:latin typeface="Preeti" pitchFamily="2" charset="0"/>
              </a:rPr>
              <a:t>/s &gt;f]</a:t>
            </a:r>
            <a:r>
              <a:rPr lang="en-GB" sz="3200" dirty="0" err="1">
                <a:latin typeface="Preeti" pitchFamily="2" charset="0"/>
              </a:rPr>
              <a:t>tnfO</a:t>
            </a:r>
            <a:r>
              <a:rPr lang="en-GB" sz="3200" dirty="0">
                <a:latin typeface="Preeti" pitchFamily="2" charset="0"/>
              </a:rPr>
              <a:t>{ </a:t>
            </a:r>
            <a:r>
              <a:rPr lang="en-GB" sz="3200" dirty="0" err="1">
                <a:latin typeface="Preeti" pitchFamily="2" charset="0"/>
              </a:rPr>
              <a:t>k|yfldsLs</a:t>
            </a:r>
            <a:r>
              <a:rPr lang="en-GB" sz="3200" dirty="0">
                <a:latin typeface="Preeti" pitchFamily="2" charset="0"/>
              </a:rPr>
              <a:t>/0f </a:t>
            </a:r>
            <a:r>
              <a:rPr lang="en-GB" sz="3200" dirty="0" err="1">
                <a:latin typeface="Preeti" pitchFamily="2" charset="0"/>
              </a:rPr>
              <a:t>ul</a:t>
            </a:r>
            <a:r>
              <a:rPr lang="en-GB" sz="3200" dirty="0">
                <a:latin typeface="Preeti" pitchFamily="2" charset="0"/>
              </a:rPr>
              <a:t>/ </a:t>
            </a:r>
            <a:r>
              <a:rPr lang="en-GB" sz="3200" dirty="0" err="1">
                <a:latin typeface="Preeti" pitchFamily="2" charset="0"/>
              </a:rPr>
              <a:t>vr</a:t>
            </a:r>
            <a:r>
              <a:rPr lang="en-GB" sz="3200" dirty="0">
                <a:latin typeface="Preeti" pitchFamily="2" charset="0"/>
              </a:rPr>
              <a:t>{ </a:t>
            </a:r>
            <a:r>
              <a:rPr lang="en-GB" sz="3200" dirty="0" err="1">
                <a:latin typeface="Preeti" pitchFamily="2" charset="0"/>
              </a:rPr>
              <a:t>ug</a:t>
            </a:r>
            <a:r>
              <a:rPr lang="en-GB" sz="3200" dirty="0">
                <a:latin typeface="Preeti" pitchFamily="2" charset="0"/>
              </a:rPr>
              <a:t>{</a:t>
            </a:r>
            <a:r>
              <a:rPr lang="en-GB" sz="3200" dirty="0" err="1">
                <a:latin typeface="Preeti" pitchFamily="2" charset="0"/>
              </a:rPr>
              <a:t>df</a:t>
            </a:r>
            <a:r>
              <a:rPr lang="en-GB" sz="3200" dirty="0">
                <a:latin typeface="Preeti" pitchFamily="2" charset="0"/>
              </a:rPr>
              <a:t> </a:t>
            </a:r>
            <a:r>
              <a:rPr lang="en-GB" sz="3200" dirty="0" err="1">
                <a:latin typeface="Preeti" pitchFamily="2" charset="0"/>
              </a:rPr>
              <a:t>hf</a:t>
            </a:r>
            <a:r>
              <a:rPr lang="en-GB" sz="3200" dirty="0">
                <a:latin typeface="Preeti" pitchFamily="2" charset="0"/>
              </a:rPr>
              <a:t>]8 </a:t>
            </a:r>
            <a:r>
              <a:rPr lang="en-GB" sz="3200" dirty="0" err="1">
                <a:latin typeface="Preeti" pitchFamily="2" charset="0"/>
              </a:rPr>
              <a:t>lbO</a:t>
            </a:r>
            <a:r>
              <a:rPr lang="en-GB" sz="3200" dirty="0">
                <a:latin typeface="Preeti" pitchFamily="2" charset="0"/>
              </a:rPr>
              <a:t>{</a:t>
            </a:r>
            <a:r>
              <a:rPr lang="en-GB" sz="3200" dirty="0" err="1">
                <a:latin typeface="Preeti" pitchFamily="2" charset="0"/>
              </a:rPr>
              <a:t>Psf</a:t>
            </a:r>
            <a:r>
              <a:rPr lang="en-GB" sz="3200" dirty="0">
                <a:latin typeface="Preeti" pitchFamily="2" charset="0"/>
              </a:rPr>
              <a:t>] 5 .</a:t>
            </a:r>
            <a:endParaRPr lang="en-US" sz="3200" dirty="0">
              <a:latin typeface="Preeti" pitchFamily="2" charset="0"/>
            </a:endParaRPr>
          </a:p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en-GB" sz="3200" dirty="0">
                <a:latin typeface="Preeti" pitchFamily="2" charset="0"/>
              </a:rPr>
              <a:t>/</a:t>
            </a:r>
            <a:r>
              <a:rPr lang="en-GB" sz="3200" dirty="0" err="1">
                <a:latin typeface="Preeti" pitchFamily="2" charset="0"/>
              </a:rPr>
              <a:t>fhZjsf</a:t>
            </a:r>
            <a:r>
              <a:rPr lang="en-GB" sz="3200" dirty="0">
                <a:latin typeface="Preeti" pitchFamily="2" charset="0"/>
              </a:rPr>
              <a:t>] &gt;f]t / </a:t>
            </a:r>
            <a:r>
              <a:rPr lang="en-GB" sz="3200" dirty="0" err="1">
                <a:latin typeface="Preeti" pitchFamily="2" charset="0"/>
              </a:rPr>
              <a:t>bfo</a:t>
            </a:r>
            <a:r>
              <a:rPr lang="en-GB" sz="3200" dirty="0">
                <a:latin typeface="Preeti" pitchFamily="2" charset="0"/>
              </a:rPr>
              <a:t>/f km/</a:t>
            </a:r>
            <a:r>
              <a:rPr lang="en-GB" sz="3200" dirty="0" err="1">
                <a:latin typeface="Preeti" pitchFamily="2" charset="0"/>
              </a:rPr>
              <a:t>flsnf</a:t>
            </a:r>
            <a:r>
              <a:rPr lang="en-GB" sz="3200" dirty="0">
                <a:latin typeface="Preeti" pitchFamily="2" charset="0"/>
              </a:rPr>
              <a:t>] </a:t>
            </a:r>
            <a:r>
              <a:rPr lang="en-GB" sz="3200" dirty="0" err="1">
                <a:latin typeface="Preeti" pitchFamily="2" charset="0"/>
              </a:rPr>
              <a:t>jgfpg</a:t>
            </a:r>
            <a:r>
              <a:rPr lang="en-GB" sz="3200" dirty="0">
                <a:latin typeface="Preeti" pitchFamily="2" charset="0"/>
              </a:rPr>
              <a:t> </a:t>
            </a:r>
            <a:r>
              <a:rPr lang="en-GB" sz="3200" dirty="0" err="1">
                <a:latin typeface="Preeti" pitchFamily="2" charset="0"/>
              </a:rPr>
              <a:t>ljleGg</a:t>
            </a:r>
            <a:r>
              <a:rPr lang="en-GB" sz="3200" dirty="0">
                <a:latin typeface="Preeti" pitchFamily="2" charset="0"/>
              </a:rPr>
              <a:t> u[</a:t>
            </a:r>
            <a:r>
              <a:rPr lang="en-GB" sz="3200" dirty="0" err="1">
                <a:latin typeface="Preeti" pitchFamily="2" charset="0"/>
              </a:rPr>
              <a:t>xsfo</a:t>
            </a:r>
            <a:r>
              <a:rPr lang="en-GB" sz="3200" dirty="0">
                <a:latin typeface="Preeti" pitchFamily="2" charset="0"/>
              </a:rPr>
              <a:t>{x? </a:t>
            </a:r>
            <a:r>
              <a:rPr lang="en-GB" sz="3200" dirty="0" err="1">
                <a:latin typeface="Preeti" pitchFamily="2" charset="0"/>
              </a:rPr>
              <a:t>ul</a:t>
            </a:r>
            <a:r>
              <a:rPr lang="en-GB" sz="3200" dirty="0">
                <a:latin typeface="Preeti" pitchFamily="2" charset="0"/>
              </a:rPr>
              <a:t>/</a:t>
            </a:r>
            <a:r>
              <a:rPr lang="en-GB" sz="3200" dirty="0" err="1">
                <a:latin typeface="Preeti" pitchFamily="2" charset="0"/>
              </a:rPr>
              <a:t>Psf</a:t>
            </a:r>
            <a:r>
              <a:rPr lang="en-GB" sz="3200" dirty="0">
                <a:latin typeface="Preeti" pitchFamily="2" charset="0"/>
              </a:rPr>
              <a:t>] 5 .</a:t>
            </a:r>
            <a:endParaRPr lang="en-US" sz="3200" dirty="0">
              <a:latin typeface="Preeti" pitchFamily="2" charset="0"/>
            </a:endParaRPr>
          </a:p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en-GB" sz="3200" dirty="0">
                <a:latin typeface="Preeti" pitchFamily="2" charset="0"/>
              </a:rPr>
              <a:t>/</a:t>
            </a:r>
            <a:r>
              <a:rPr lang="en-GB" sz="3200" dirty="0" err="1">
                <a:latin typeface="Preeti" pitchFamily="2" charset="0"/>
              </a:rPr>
              <a:t>fjZj</a:t>
            </a:r>
            <a:r>
              <a:rPr lang="en-GB" sz="3200" dirty="0">
                <a:latin typeface="Preeti" pitchFamily="2" charset="0"/>
              </a:rPr>
              <a:t> </a:t>
            </a:r>
            <a:r>
              <a:rPr lang="en-GB" sz="3200" dirty="0" err="1">
                <a:latin typeface="Preeti" pitchFamily="2" charset="0"/>
              </a:rPr>
              <a:t>k|zf;gnfO</a:t>
            </a:r>
            <a:r>
              <a:rPr lang="en-GB" sz="3200" dirty="0">
                <a:latin typeface="Preeti" pitchFamily="2" charset="0"/>
              </a:rPr>
              <a:t>{ </a:t>
            </a:r>
            <a:r>
              <a:rPr lang="en-GB" sz="3200" dirty="0" err="1">
                <a:latin typeface="Preeti" pitchFamily="2" charset="0"/>
              </a:rPr>
              <a:t>ljw'tLo</a:t>
            </a:r>
            <a:r>
              <a:rPr lang="en-GB" sz="3200" dirty="0">
                <a:latin typeface="Preeti" pitchFamily="2" charset="0"/>
              </a:rPr>
              <a:t> k|0ffnLdf cfj4 </a:t>
            </a:r>
            <a:r>
              <a:rPr lang="en-GB" sz="3200" dirty="0" err="1">
                <a:latin typeface="Preeti" pitchFamily="2" charset="0"/>
              </a:rPr>
              <a:t>ug</a:t>
            </a:r>
            <a:r>
              <a:rPr lang="en-GB" sz="3200" dirty="0">
                <a:latin typeface="Preeti" pitchFamily="2" charset="0"/>
              </a:rPr>
              <a:t>]{ </a:t>
            </a:r>
            <a:r>
              <a:rPr lang="en-GB" sz="3200" dirty="0" err="1">
                <a:latin typeface="Preeti" pitchFamily="2" charset="0"/>
              </a:rPr>
              <a:t>sfo</a:t>
            </a:r>
            <a:r>
              <a:rPr lang="en-GB" sz="3200" dirty="0">
                <a:latin typeface="Preeti" pitchFamily="2" charset="0"/>
              </a:rPr>
              <a:t>{ cufl8 j9fO{</a:t>
            </a:r>
            <a:r>
              <a:rPr lang="en-GB" sz="3200" dirty="0" err="1">
                <a:latin typeface="Preeti" pitchFamily="2" charset="0"/>
              </a:rPr>
              <a:t>Psf</a:t>
            </a:r>
            <a:r>
              <a:rPr lang="en-GB" sz="3200" dirty="0">
                <a:latin typeface="Preeti" pitchFamily="2" charset="0"/>
              </a:rPr>
              <a:t>] 5 .</a:t>
            </a:r>
            <a:endParaRPr lang="en-US" sz="3200" dirty="0">
              <a:latin typeface="Preeti" pitchFamily="2" charset="0"/>
            </a:endParaRPr>
          </a:p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en-GB" sz="3200" dirty="0" err="1">
                <a:latin typeface="Preeti" pitchFamily="2" charset="0"/>
              </a:rPr>
              <a:t>cf</a:t>
            </a:r>
            <a:r>
              <a:rPr lang="en-GB" sz="3200" dirty="0">
                <a:latin typeface="Preeti" pitchFamily="2" charset="0"/>
              </a:rPr>
              <a:t>=a @)&amp;%÷&amp;^ sf] &gt;fj0f </a:t>
            </a:r>
            <a:r>
              <a:rPr lang="en-GB" sz="3200" dirty="0" err="1">
                <a:latin typeface="Preeti" pitchFamily="2" charset="0"/>
              </a:rPr>
              <a:t>dlxgf</a:t>
            </a:r>
            <a:r>
              <a:rPr lang="en-GB" sz="3200" dirty="0">
                <a:latin typeface="Preeti" pitchFamily="2" charset="0"/>
              </a:rPr>
              <a:t> b]</a:t>
            </a:r>
            <a:r>
              <a:rPr lang="en-GB" sz="3200" dirty="0" err="1">
                <a:latin typeface="Preeti" pitchFamily="2" charset="0"/>
              </a:rPr>
              <a:t>vL</a:t>
            </a:r>
            <a:r>
              <a:rPr lang="en-GB" sz="3200" dirty="0">
                <a:latin typeface="Preeti" pitchFamily="2" charset="0"/>
              </a:rPr>
              <a:t> </a:t>
            </a:r>
            <a:r>
              <a:rPr lang="en-GB" sz="3200" dirty="0" err="1">
                <a:latin typeface="Preeti" pitchFamily="2" charset="0"/>
              </a:rPr>
              <a:t>Plss</a:t>
            </a:r>
            <a:r>
              <a:rPr lang="en-GB" sz="3200" dirty="0">
                <a:latin typeface="Preeti" pitchFamily="2" charset="0"/>
              </a:rPr>
              <a:t>[t ;</a:t>
            </a:r>
            <a:r>
              <a:rPr lang="en-GB" sz="3200" dirty="0" err="1">
                <a:latin typeface="Preeti" pitchFamily="2" charset="0"/>
              </a:rPr>
              <a:t>DktL</a:t>
            </a:r>
            <a:r>
              <a:rPr lang="en-GB" sz="3200" dirty="0">
                <a:latin typeface="Preeti" pitchFamily="2" charset="0"/>
              </a:rPr>
              <a:t> s/ ;+</a:t>
            </a:r>
            <a:r>
              <a:rPr lang="en-GB" sz="3200" dirty="0" err="1">
                <a:latin typeface="Preeti" pitchFamily="2" charset="0"/>
              </a:rPr>
              <a:t>sng</a:t>
            </a:r>
            <a:r>
              <a:rPr lang="en-GB" sz="3200" dirty="0">
                <a:latin typeface="Preeti" pitchFamily="2" charset="0"/>
              </a:rPr>
              <a:t> </a:t>
            </a:r>
            <a:r>
              <a:rPr lang="en-GB" sz="3200" dirty="0" err="1">
                <a:latin typeface="Preeti" pitchFamily="2" charset="0"/>
              </a:rPr>
              <a:t>sfo</a:t>
            </a:r>
            <a:r>
              <a:rPr lang="en-GB" sz="3200" dirty="0">
                <a:latin typeface="Preeti" pitchFamily="2" charset="0"/>
              </a:rPr>
              <a:t>{sf] </a:t>
            </a:r>
            <a:r>
              <a:rPr lang="en-GB" sz="3200" dirty="0" err="1">
                <a:latin typeface="Preeti" pitchFamily="2" charset="0"/>
              </a:rPr>
              <a:t>yfngL</a:t>
            </a:r>
            <a:r>
              <a:rPr lang="en-GB" sz="3200" dirty="0">
                <a:latin typeface="Preeti" pitchFamily="2" charset="0"/>
              </a:rPr>
              <a:t> </a:t>
            </a:r>
            <a:r>
              <a:rPr lang="en-GB" sz="3200" dirty="0" err="1">
                <a:latin typeface="Preeti" pitchFamily="2" charset="0"/>
              </a:rPr>
              <a:t>ePsf</a:t>
            </a:r>
            <a:r>
              <a:rPr lang="en-GB" sz="3200" dirty="0">
                <a:latin typeface="Preeti" pitchFamily="2" charset="0"/>
              </a:rPr>
              <a:t>] 5 </a:t>
            </a:r>
            <a:r>
              <a:rPr lang="en-GB" sz="3200" dirty="0" smtClean="0">
                <a:latin typeface="Preeti" pitchFamily="2" charset="0"/>
              </a:rPr>
              <a:t>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GB" sz="3200" dirty="0" err="1">
                <a:latin typeface="Preeti" pitchFamily="2" charset="0"/>
              </a:rPr>
              <a:t>cf</a:t>
            </a:r>
            <a:r>
              <a:rPr lang="en-GB" sz="3200" dirty="0">
                <a:latin typeface="Preeti" pitchFamily="2" charset="0"/>
              </a:rPr>
              <a:t>=a @)&amp;%÷&amp;^ sf </a:t>
            </a:r>
            <a:r>
              <a:rPr lang="en-GB" sz="3200" dirty="0" err="1">
                <a:latin typeface="Preeti" pitchFamily="2" charset="0"/>
              </a:rPr>
              <a:t>nflu</a:t>
            </a:r>
            <a:r>
              <a:rPr lang="en-GB" sz="3200" dirty="0">
                <a:latin typeface="Preeti" pitchFamily="2" charset="0"/>
              </a:rPr>
              <a:t> </a:t>
            </a:r>
            <a:r>
              <a:rPr lang="en-GB" sz="3200" dirty="0" err="1">
                <a:latin typeface="Preeti" pitchFamily="2" charset="0"/>
              </a:rPr>
              <a:t>bxQ</a:t>
            </a:r>
            <a:r>
              <a:rPr lang="en-GB" sz="3200" dirty="0">
                <a:latin typeface="Preeti" pitchFamily="2" charset="0"/>
              </a:rPr>
              <a:t>/ </a:t>
            </a:r>
            <a:r>
              <a:rPr lang="en-GB" sz="3200" dirty="0" err="1">
                <a:latin typeface="Preeti" pitchFamily="2" charset="0"/>
              </a:rPr>
              <a:t>jxQ</a:t>
            </a:r>
            <a:r>
              <a:rPr lang="en-GB" sz="3200" dirty="0">
                <a:latin typeface="Preeti" pitchFamily="2" charset="0"/>
              </a:rPr>
              <a:t>/ </a:t>
            </a:r>
            <a:r>
              <a:rPr lang="en-GB" sz="3200" dirty="0" err="1">
                <a:latin typeface="Preeti" pitchFamily="2" charset="0"/>
              </a:rPr>
              <a:t>z'Ns</a:t>
            </a:r>
            <a:r>
              <a:rPr lang="en-GB" sz="3200" dirty="0">
                <a:latin typeface="Preeti" pitchFamily="2" charset="0"/>
              </a:rPr>
              <a:t> </a:t>
            </a:r>
            <a:r>
              <a:rPr lang="en-GB" sz="3200" dirty="0" err="1">
                <a:latin typeface="Preeti" pitchFamily="2" charset="0"/>
              </a:rPr>
              <a:t>jfktsf</a:t>
            </a:r>
            <a:r>
              <a:rPr lang="en-GB" sz="3200" dirty="0">
                <a:latin typeface="Preeti" pitchFamily="2" charset="0"/>
              </a:rPr>
              <a:t>] /</a:t>
            </a:r>
            <a:r>
              <a:rPr lang="en-GB" sz="3200" dirty="0" err="1">
                <a:latin typeface="Preeti" pitchFamily="2" charset="0"/>
              </a:rPr>
              <a:t>fhZj</a:t>
            </a:r>
            <a:r>
              <a:rPr lang="en-GB" sz="3200" dirty="0">
                <a:latin typeface="Preeti" pitchFamily="2" charset="0"/>
              </a:rPr>
              <a:t> ;+</a:t>
            </a:r>
            <a:r>
              <a:rPr lang="en-GB" sz="3200" dirty="0" err="1">
                <a:latin typeface="Preeti" pitchFamily="2" charset="0"/>
              </a:rPr>
              <a:t>sng</a:t>
            </a:r>
            <a:r>
              <a:rPr lang="en-GB" sz="3200" dirty="0">
                <a:latin typeface="Preeti" pitchFamily="2" charset="0"/>
              </a:rPr>
              <a:t> </a:t>
            </a:r>
            <a:r>
              <a:rPr lang="en-GB" sz="3200" dirty="0" err="1">
                <a:latin typeface="Preeti" pitchFamily="2" charset="0"/>
              </a:rPr>
              <a:t>sfo</a:t>
            </a:r>
            <a:r>
              <a:rPr lang="en-GB" sz="3200" dirty="0">
                <a:latin typeface="Preeti" pitchFamily="2" charset="0"/>
              </a:rPr>
              <a:t>{sf </a:t>
            </a:r>
            <a:r>
              <a:rPr lang="en-GB" sz="3200" dirty="0" err="1">
                <a:latin typeface="Preeti" pitchFamily="2" charset="0"/>
              </a:rPr>
              <a:t>nflu</a:t>
            </a:r>
            <a:r>
              <a:rPr lang="en-GB" sz="3200" dirty="0">
                <a:latin typeface="Preeti" pitchFamily="2" charset="0"/>
              </a:rPr>
              <a:t> 7]</a:t>
            </a:r>
            <a:r>
              <a:rPr lang="en-GB" sz="3200" dirty="0" err="1">
                <a:latin typeface="Preeti" pitchFamily="2" charset="0"/>
              </a:rPr>
              <a:t>Ssf</a:t>
            </a:r>
            <a:r>
              <a:rPr lang="en-GB" sz="3200" dirty="0">
                <a:latin typeface="Preeti" pitchFamily="2" charset="0"/>
              </a:rPr>
              <a:t> </a:t>
            </a:r>
            <a:r>
              <a:rPr lang="en-GB" sz="3200" dirty="0" err="1">
                <a:latin typeface="Preeti" pitchFamily="2" charset="0"/>
              </a:rPr>
              <a:t>Jofj:yfkg</a:t>
            </a:r>
            <a:r>
              <a:rPr lang="en-GB" sz="3200" dirty="0">
                <a:latin typeface="Preeti" pitchFamily="2" charset="0"/>
              </a:rPr>
              <a:t> </a:t>
            </a:r>
            <a:r>
              <a:rPr lang="en-GB" sz="3200" dirty="0" err="1">
                <a:latin typeface="Preeti" pitchFamily="2" charset="0"/>
              </a:rPr>
              <a:t>ul</a:t>
            </a:r>
            <a:r>
              <a:rPr lang="en-GB" sz="3200" dirty="0">
                <a:latin typeface="Preeti" pitchFamily="2" charset="0"/>
              </a:rPr>
              <a:t>/</a:t>
            </a:r>
            <a:r>
              <a:rPr lang="en-GB" sz="3200" dirty="0" err="1">
                <a:latin typeface="Preeti" pitchFamily="2" charset="0"/>
              </a:rPr>
              <a:t>Psf</a:t>
            </a:r>
            <a:r>
              <a:rPr lang="en-GB" sz="3200" dirty="0">
                <a:latin typeface="Preeti" pitchFamily="2" charset="0"/>
              </a:rPr>
              <a:t>] 5</a:t>
            </a:r>
            <a:r>
              <a:rPr lang="en-GB" sz="3200" dirty="0" smtClean="0">
                <a:latin typeface="Preeti" pitchFamily="2" charset="0"/>
              </a:rPr>
              <a:t>.</a:t>
            </a:r>
            <a:endParaRPr lang="en-US" sz="3200" dirty="0">
              <a:latin typeface="Preeti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266035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707252-611D-4027-B25D-E6B75D7F5075}" type="slidenum">
              <a:rPr lang="en-US" altLang="en-US" smtClean="0"/>
              <a:pPr>
                <a:defRPr/>
              </a:pPr>
              <a:t>29</a:t>
            </a:fld>
            <a:endParaRPr lang="en-US" altLang="en-US"/>
          </a:p>
        </p:txBody>
      </p:sp>
      <p:sp>
        <p:nvSpPr>
          <p:cNvPr id="2" name="Rectangle 1"/>
          <p:cNvSpPr/>
          <p:nvPr/>
        </p:nvSpPr>
        <p:spPr>
          <a:xfrm>
            <a:off x="-35860" y="122439"/>
            <a:ext cx="9713259" cy="7066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005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en-US" sz="3000" dirty="0">
              <a:effectLst/>
              <a:latin typeface="Preeti" pitchFamily="2" charset="0"/>
              <a:ea typeface="Calibri" panose="020F0502020204030204" pitchFamily="34" charset="0"/>
              <a:cs typeface="Mangal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5908" y="122439"/>
            <a:ext cx="9637691" cy="6124754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just"/>
            <a:r>
              <a:rPr lang="en-US" sz="2800" b="1" dirty="0">
                <a:latin typeface="Preeti" pitchFamily="2" charset="0"/>
              </a:rPr>
              <a:t>/</a:t>
            </a:r>
            <a:r>
              <a:rPr lang="en-US" sz="2800" b="1" dirty="0" err="1">
                <a:latin typeface="Preeti" pitchFamily="2" charset="0"/>
              </a:rPr>
              <a:t>fhZj</a:t>
            </a:r>
            <a:r>
              <a:rPr lang="en-US" sz="2800" b="1" dirty="0">
                <a:latin typeface="Preeti" pitchFamily="2" charset="0"/>
              </a:rPr>
              <a:t> </a:t>
            </a:r>
            <a:r>
              <a:rPr lang="en-US" sz="2800" b="1" dirty="0" err="1">
                <a:latin typeface="Preeti" pitchFamily="2" charset="0"/>
              </a:rPr>
              <a:t>k|zf;g</a:t>
            </a:r>
            <a:r>
              <a:rPr lang="en-US" sz="2800" b="1" dirty="0">
                <a:latin typeface="Preeti" pitchFamily="2" charset="0"/>
              </a:rPr>
              <a:t> </a:t>
            </a:r>
            <a:r>
              <a:rPr lang="en-US" sz="2800" b="1" dirty="0" err="1">
                <a:latin typeface="Preeti" pitchFamily="2" charset="0"/>
              </a:rPr>
              <a:t>tkm</a:t>
            </a:r>
            <a:r>
              <a:rPr lang="en-US" sz="2800" b="1" dirty="0">
                <a:latin typeface="Preeti" pitchFamily="2" charset="0"/>
              </a:rPr>
              <a:t>{</a:t>
            </a:r>
            <a:endParaRPr lang="en-US" sz="2800" dirty="0">
              <a:latin typeface="Preeti" pitchFamily="2" charset="0"/>
            </a:endParaRPr>
          </a:p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en-GB" sz="2800" dirty="0" err="1" smtClean="0">
                <a:latin typeface="Preeti" pitchFamily="2" charset="0"/>
              </a:rPr>
              <a:t>cf</a:t>
            </a:r>
            <a:r>
              <a:rPr lang="en-GB" sz="2800" dirty="0" smtClean="0">
                <a:latin typeface="Preeti" pitchFamily="2" charset="0"/>
              </a:rPr>
              <a:t>=a </a:t>
            </a:r>
            <a:r>
              <a:rPr lang="en-GB" sz="2800" dirty="0" smtClean="0">
                <a:latin typeface="Preeti" pitchFamily="2" charset="0"/>
              </a:rPr>
              <a:t>@)&amp;$.&amp;% </a:t>
            </a:r>
            <a:r>
              <a:rPr lang="en-GB" sz="2800" dirty="0" err="1">
                <a:latin typeface="Preeti" pitchFamily="2" charset="0"/>
              </a:rPr>
              <a:t>nfO</a:t>
            </a:r>
            <a:r>
              <a:rPr lang="en-GB" sz="2800" dirty="0">
                <a:latin typeface="Preeti" pitchFamily="2" charset="0"/>
              </a:rPr>
              <a:t>{ </a:t>
            </a:r>
            <a:r>
              <a:rPr lang="en-GB" sz="2800" dirty="0" err="1">
                <a:latin typeface="Preeti" pitchFamily="2" charset="0"/>
              </a:rPr>
              <a:t>Joj;fo</a:t>
            </a:r>
            <a:r>
              <a:rPr lang="en-GB" sz="2800" dirty="0">
                <a:latin typeface="Preeti" pitchFamily="2" charset="0"/>
              </a:rPr>
              <a:t> </a:t>
            </a:r>
            <a:r>
              <a:rPr lang="en-GB" sz="2800" dirty="0" err="1">
                <a:latin typeface="Preeti" pitchFamily="2" charset="0"/>
              </a:rPr>
              <a:t>btf</a:t>
            </a:r>
            <a:r>
              <a:rPr lang="en-GB" sz="2800" dirty="0">
                <a:latin typeface="Preeti" pitchFamily="2" charset="0"/>
              </a:rPr>
              <a:t>{ </a:t>
            </a:r>
            <a:r>
              <a:rPr lang="en-GB" sz="2800" dirty="0" err="1">
                <a:latin typeface="Preeti" pitchFamily="2" charset="0"/>
              </a:rPr>
              <a:t>tyf</a:t>
            </a:r>
            <a:r>
              <a:rPr lang="en-GB" sz="2800" dirty="0">
                <a:latin typeface="Preeti" pitchFamily="2" charset="0"/>
              </a:rPr>
              <a:t> </a:t>
            </a:r>
            <a:r>
              <a:rPr lang="en-GB" sz="2800" dirty="0" err="1">
                <a:latin typeface="Preeti" pitchFamily="2" charset="0"/>
              </a:rPr>
              <a:t>gljs</a:t>
            </a:r>
            <a:r>
              <a:rPr lang="en-GB" sz="2800" dirty="0">
                <a:latin typeface="Preeti" pitchFamily="2" charset="0"/>
              </a:rPr>
              <a:t>/0f </a:t>
            </a:r>
            <a:r>
              <a:rPr lang="en-GB" sz="2800" dirty="0" err="1">
                <a:latin typeface="Preeti" pitchFamily="2" charset="0"/>
              </a:rPr>
              <a:t>jif</a:t>
            </a:r>
            <a:r>
              <a:rPr lang="en-GB" sz="2800" dirty="0">
                <a:latin typeface="Preeti" pitchFamily="2" charset="0"/>
              </a:rPr>
              <a:t>{sf] ?</a:t>
            </a:r>
            <a:r>
              <a:rPr lang="en-GB" sz="2800" dirty="0" err="1">
                <a:latin typeface="Preeti" pitchFamily="2" charset="0"/>
              </a:rPr>
              <a:t>kdf</a:t>
            </a:r>
            <a:r>
              <a:rPr lang="en-GB" sz="2800" dirty="0">
                <a:latin typeface="Preeti" pitchFamily="2" charset="0"/>
              </a:rPr>
              <a:t> </a:t>
            </a:r>
            <a:r>
              <a:rPr lang="en-GB" sz="2800" dirty="0" err="1">
                <a:latin typeface="Preeti" pitchFamily="2" charset="0"/>
              </a:rPr>
              <a:t>dgfPsf</a:t>
            </a:r>
            <a:r>
              <a:rPr lang="en-GB" sz="2800" dirty="0">
                <a:latin typeface="Preeti" pitchFamily="2" charset="0"/>
              </a:rPr>
              <a:t>] / </a:t>
            </a:r>
            <a:r>
              <a:rPr lang="en-GB" sz="2800" dirty="0" err="1">
                <a:latin typeface="Preeti" pitchFamily="2" charset="0"/>
              </a:rPr>
              <a:t>cf</a:t>
            </a:r>
            <a:r>
              <a:rPr lang="en-GB" sz="2800" dirty="0">
                <a:latin typeface="Preeti" pitchFamily="2" charset="0"/>
              </a:rPr>
              <a:t>=a </a:t>
            </a:r>
            <a:r>
              <a:rPr lang="en-GB" sz="2800" dirty="0" smtClean="0">
                <a:latin typeface="Preeti" pitchFamily="2" charset="0"/>
              </a:rPr>
              <a:t>@)&amp;%.&amp;^ </a:t>
            </a:r>
            <a:r>
              <a:rPr lang="en-GB" sz="2800" dirty="0">
                <a:latin typeface="Preeti" pitchFamily="2" charset="0"/>
              </a:rPr>
              <a:t>;</a:t>
            </a:r>
            <a:r>
              <a:rPr lang="en-GB" sz="2800" dirty="0" err="1">
                <a:latin typeface="Preeti" pitchFamily="2" charset="0"/>
              </a:rPr>
              <a:t>Dddf</a:t>
            </a:r>
            <a:r>
              <a:rPr lang="en-GB" sz="2800" dirty="0">
                <a:latin typeface="Preeti" pitchFamily="2" charset="0"/>
              </a:rPr>
              <a:t> ^&amp;% </a:t>
            </a:r>
            <a:r>
              <a:rPr lang="en-GB" sz="2800" dirty="0" err="1">
                <a:latin typeface="Preeti" pitchFamily="2" charset="0"/>
              </a:rPr>
              <a:t>Joj;fonfO</a:t>
            </a:r>
            <a:r>
              <a:rPr lang="en-GB" sz="2800" dirty="0">
                <a:latin typeface="Preeti" pitchFamily="2" charset="0"/>
              </a:rPr>
              <a:t>{ o; g=</a:t>
            </a:r>
            <a:r>
              <a:rPr lang="en-GB" sz="2800" dirty="0" err="1">
                <a:latin typeface="Preeti" pitchFamily="2" charset="0"/>
              </a:rPr>
              <a:t>kf</a:t>
            </a:r>
            <a:r>
              <a:rPr lang="en-GB" sz="2800" dirty="0">
                <a:latin typeface="Preeti" pitchFamily="2" charset="0"/>
              </a:rPr>
              <a:t> sf] </a:t>
            </a:r>
            <a:r>
              <a:rPr lang="en-GB" sz="2800" dirty="0" err="1">
                <a:latin typeface="Preeti" pitchFamily="2" charset="0"/>
              </a:rPr>
              <a:t>Joj;fo</a:t>
            </a:r>
            <a:r>
              <a:rPr lang="en-GB" sz="2800" dirty="0">
                <a:latin typeface="Preeti" pitchFamily="2" charset="0"/>
              </a:rPr>
              <a:t> </a:t>
            </a:r>
            <a:r>
              <a:rPr lang="en-GB" sz="2800" dirty="0" err="1">
                <a:latin typeface="Preeti" pitchFamily="2" charset="0"/>
              </a:rPr>
              <a:t>btf</a:t>
            </a:r>
            <a:r>
              <a:rPr lang="en-GB" sz="2800" dirty="0">
                <a:latin typeface="Preeti" pitchFamily="2" charset="0"/>
              </a:rPr>
              <a:t>{ </a:t>
            </a:r>
            <a:r>
              <a:rPr lang="en-GB" sz="2800" dirty="0" err="1">
                <a:latin typeface="Preeti" pitchFamily="2" charset="0"/>
              </a:rPr>
              <a:t>tyf</a:t>
            </a:r>
            <a:r>
              <a:rPr lang="en-GB" sz="2800" dirty="0">
                <a:latin typeface="Preeti" pitchFamily="2" charset="0"/>
              </a:rPr>
              <a:t> </a:t>
            </a:r>
            <a:r>
              <a:rPr lang="en-GB" sz="2800" dirty="0" err="1">
                <a:latin typeface="Preeti" pitchFamily="2" charset="0"/>
              </a:rPr>
              <a:t>gljs</a:t>
            </a:r>
            <a:r>
              <a:rPr lang="en-GB" sz="2800" dirty="0">
                <a:latin typeface="Preeti" pitchFamily="2" charset="0"/>
              </a:rPr>
              <a:t>/0f </a:t>
            </a:r>
            <a:r>
              <a:rPr lang="en-GB" sz="2800" dirty="0" err="1">
                <a:latin typeface="Preeti" pitchFamily="2" charset="0"/>
              </a:rPr>
              <a:t>k|s</a:t>
            </a:r>
            <a:r>
              <a:rPr lang="en-GB" sz="2800" dirty="0">
                <a:latin typeface="Preeti" pitchFamily="2" charset="0"/>
              </a:rPr>
              <a:t>[</a:t>
            </a:r>
            <a:r>
              <a:rPr lang="en-GB" sz="2800" dirty="0" err="1">
                <a:latin typeface="Preeti" pitchFamily="2" charset="0"/>
              </a:rPr>
              <a:t>ofdf</a:t>
            </a:r>
            <a:r>
              <a:rPr lang="en-GB" sz="2800" dirty="0">
                <a:latin typeface="Preeti" pitchFamily="2" charset="0"/>
              </a:rPr>
              <a:t> ;d]l6Psf] 5 .</a:t>
            </a:r>
            <a:endParaRPr lang="en-US" sz="2800" dirty="0">
              <a:latin typeface="Preeti" pitchFamily="2" charset="0"/>
            </a:endParaRPr>
          </a:p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en-GB" sz="2800" dirty="0" err="1">
                <a:latin typeface="Preeti" pitchFamily="2" charset="0"/>
              </a:rPr>
              <a:t>cf</a:t>
            </a:r>
            <a:r>
              <a:rPr lang="en-GB" sz="2800" dirty="0">
                <a:latin typeface="Preeti" pitchFamily="2" charset="0"/>
              </a:rPr>
              <a:t>=a </a:t>
            </a:r>
            <a:r>
              <a:rPr lang="en-GB" sz="2800" dirty="0" smtClean="0">
                <a:latin typeface="Preeti" pitchFamily="2" charset="0"/>
              </a:rPr>
              <a:t>@)&amp;%.&amp;^ </a:t>
            </a:r>
            <a:r>
              <a:rPr lang="en-GB" sz="2800" dirty="0">
                <a:latin typeface="Preeti" pitchFamily="2" charset="0"/>
              </a:rPr>
              <a:t>sf] </a:t>
            </a:r>
            <a:r>
              <a:rPr lang="en-GB" sz="2800" dirty="0" err="1">
                <a:latin typeface="Preeti" pitchFamily="2" charset="0"/>
              </a:rPr>
              <a:t>cfGtl</a:t>
            </a:r>
            <a:r>
              <a:rPr lang="en-GB" sz="2800" dirty="0">
                <a:latin typeface="Preeti" pitchFamily="2" charset="0"/>
              </a:rPr>
              <a:t>/s /</a:t>
            </a:r>
            <a:r>
              <a:rPr lang="en-GB" sz="2800" dirty="0" err="1">
                <a:latin typeface="Preeti" pitchFamily="2" charset="0"/>
              </a:rPr>
              <a:t>fhZj</a:t>
            </a:r>
            <a:r>
              <a:rPr lang="en-GB" sz="2800" dirty="0">
                <a:latin typeface="Preeti" pitchFamily="2" charset="0"/>
              </a:rPr>
              <a:t> </a:t>
            </a:r>
            <a:r>
              <a:rPr lang="en-GB" sz="2800" dirty="0" err="1">
                <a:latin typeface="Preeti" pitchFamily="2" charset="0"/>
              </a:rPr>
              <a:t>tkm</a:t>
            </a:r>
            <a:r>
              <a:rPr lang="en-GB" sz="2800" dirty="0">
                <a:latin typeface="Preeti" pitchFamily="2" charset="0"/>
              </a:rPr>
              <a:t>{ </a:t>
            </a:r>
            <a:r>
              <a:rPr lang="en-GB" sz="2800" dirty="0" err="1">
                <a:latin typeface="Preeti" pitchFamily="2" charset="0"/>
              </a:rPr>
              <a:t>lgwf</a:t>
            </a:r>
            <a:r>
              <a:rPr lang="en-GB" sz="2800" dirty="0">
                <a:latin typeface="Preeti" pitchFamily="2" charset="0"/>
              </a:rPr>
              <a:t>{l/t </a:t>
            </a:r>
            <a:r>
              <a:rPr lang="en-GB" sz="2800" dirty="0" err="1">
                <a:latin typeface="Preeti" pitchFamily="2" charset="0"/>
              </a:rPr>
              <a:t>nIo</a:t>
            </a:r>
            <a:r>
              <a:rPr lang="en-GB" sz="2800" dirty="0">
                <a:latin typeface="Preeti" pitchFamily="2" charset="0"/>
              </a:rPr>
              <a:t> </a:t>
            </a:r>
            <a:r>
              <a:rPr lang="en-GB" sz="2800" dirty="0" err="1">
                <a:latin typeface="Preeti" pitchFamily="2" charset="0"/>
              </a:rPr>
              <a:t>k|flKtsf</a:t>
            </a:r>
            <a:r>
              <a:rPr lang="en-GB" sz="2800" dirty="0">
                <a:latin typeface="Preeti" pitchFamily="2" charset="0"/>
              </a:rPr>
              <a:t>] </a:t>
            </a:r>
            <a:r>
              <a:rPr lang="en-GB" sz="2800" dirty="0" err="1">
                <a:latin typeface="Preeti" pitchFamily="2" charset="0"/>
              </a:rPr>
              <a:t>nflu</a:t>
            </a:r>
            <a:r>
              <a:rPr lang="en-GB" sz="2800" dirty="0">
                <a:latin typeface="Preeti" pitchFamily="2" charset="0"/>
              </a:rPr>
              <a:t> </a:t>
            </a:r>
            <a:r>
              <a:rPr lang="en-GB" sz="2800" dirty="0" err="1">
                <a:latin typeface="Preeti" pitchFamily="2" charset="0"/>
              </a:rPr>
              <a:t>lzif</a:t>
            </a:r>
            <a:r>
              <a:rPr lang="en-GB" sz="2800" dirty="0">
                <a:latin typeface="Preeti" pitchFamily="2" charset="0"/>
              </a:rPr>
              <a:t>{s ;</a:t>
            </a:r>
            <a:r>
              <a:rPr lang="en-GB" sz="2800" dirty="0" err="1">
                <a:latin typeface="Preeti" pitchFamily="2" charset="0"/>
              </a:rPr>
              <a:t>lxt</a:t>
            </a:r>
            <a:r>
              <a:rPr lang="en-GB" sz="2800" dirty="0">
                <a:latin typeface="Preeti" pitchFamily="2" charset="0"/>
              </a:rPr>
              <a:t> </a:t>
            </a:r>
            <a:r>
              <a:rPr lang="en-GB" sz="2800" dirty="0" err="1">
                <a:latin typeface="Preeti" pitchFamily="2" charset="0"/>
              </a:rPr>
              <a:t>jflif</a:t>
            </a:r>
            <a:r>
              <a:rPr lang="en-GB" sz="2800" dirty="0">
                <a:latin typeface="Preeti" pitchFamily="2" charset="0"/>
              </a:rPr>
              <a:t>{s </a:t>
            </a:r>
            <a:r>
              <a:rPr lang="en-GB" sz="2800" dirty="0" err="1">
                <a:latin typeface="Preeti" pitchFamily="2" charset="0"/>
              </a:rPr>
              <a:t>nIo</a:t>
            </a:r>
            <a:r>
              <a:rPr lang="en-GB" sz="2800" dirty="0">
                <a:latin typeface="Preeti" pitchFamily="2" charset="0"/>
              </a:rPr>
              <a:t> </a:t>
            </a:r>
            <a:r>
              <a:rPr lang="en-GB" sz="2800" dirty="0" err="1">
                <a:latin typeface="Preeti" pitchFamily="2" charset="0"/>
              </a:rPr>
              <a:t>lgwf</a:t>
            </a:r>
            <a:r>
              <a:rPr lang="en-GB" sz="2800" dirty="0">
                <a:latin typeface="Preeti" pitchFamily="2" charset="0"/>
              </a:rPr>
              <a:t>{/f0f </a:t>
            </a:r>
            <a:r>
              <a:rPr lang="en-GB" sz="2800" dirty="0" err="1">
                <a:latin typeface="Preeti" pitchFamily="2" charset="0"/>
              </a:rPr>
              <a:t>ul</a:t>
            </a:r>
            <a:r>
              <a:rPr lang="en-GB" sz="2800" dirty="0">
                <a:latin typeface="Preeti" pitchFamily="2" charset="0"/>
              </a:rPr>
              <a:t>/ </a:t>
            </a:r>
            <a:r>
              <a:rPr lang="en-GB" sz="2800" dirty="0" err="1">
                <a:latin typeface="Preeti" pitchFamily="2" charset="0"/>
              </a:rPr>
              <a:t>tf</a:t>
            </a:r>
            <a:r>
              <a:rPr lang="en-GB" sz="2800" dirty="0">
                <a:latin typeface="Preeti" pitchFamily="2" charset="0"/>
              </a:rPr>
              <a:t>]</a:t>
            </a:r>
            <a:r>
              <a:rPr lang="en-GB" sz="2800" dirty="0" err="1">
                <a:latin typeface="Preeti" pitchFamily="2" charset="0"/>
              </a:rPr>
              <a:t>lsPsf</a:t>
            </a:r>
            <a:r>
              <a:rPr lang="en-GB" sz="2800" dirty="0">
                <a:latin typeface="Preeti" pitchFamily="2" charset="0"/>
              </a:rPr>
              <a:t>] ;</a:t>
            </a:r>
            <a:r>
              <a:rPr lang="en-GB" sz="2800" dirty="0" err="1">
                <a:latin typeface="Preeti" pitchFamily="2" charset="0"/>
              </a:rPr>
              <a:t>dPdf</a:t>
            </a:r>
            <a:r>
              <a:rPr lang="en-GB" sz="2800" dirty="0">
                <a:latin typeface="Preeti" pitchFamily="2" charset="0"/>
              </a:rPr>
              <a:t> </a:t>
            </a:r>
            <a:r>
              <a:rPr lang="en-GB" sz="2800" dirty="0" err="1">
                <a:latin typeface="Preeti" pitchFamily="2" charset="0"/>
              </a:rPr>
              <a:t>tf</a:t>
            </a:r>
            <a:r>
              <a:rPr lang="en-GB" sz="2800" dirty="0">
                <a:latin typeface="Preeti" pitchFamily="2" charset="0"/>
              </a:rPr>
              <a:t>]</a:t>
            </a:r>
            <a:r>
              <a:rPr lang="en-GB" sz="2800" dirty="0" err="1">
                <a:latin typeface="Preeti" pitchFamily="2" charset="0"/>
              </a:rPr>
              <a:t>lsPsf</a:t>
            </a:r>
            <a:r>
              <a:rPr lang="en-GB" sz="2800" dirty="0">
                <a:latin typeface="Preeti" pitchFamily="2" charset="0"/>
              </a:rPr>
              <a:t>] /</a:t>
            </a:r>
            <a:r>
              <a:rPr lang="en-GB" sz="2800" dirty="0" err="1">
                <a:latin typeface="Preeti" pitchFamily="2" charset="0"/>
              </a:rPr>
              <a:t>fhZj</a:t>
            </a:r>
            <a:r>
              <a:rPr lang="en-GB" sz="2800" dirty="0">
                <a:latin typeface="Preeti" pitchFamily="2" charset="0"/>
              </a:rPr>
              <a:t> </a:t>
            </a:r>
            <a:r>
              <a:rPr lang="en-GB" sz="2800" dirty="0" err="1">
                <a:latin typeface="Preeti" pitchFamily="2" charset="0"/>
              </a:rPr>
              <a:t>nIo</a:t>
            </a:r>
            <a:r>
              <a:rPr lang="en-GB" sz="2800" dirty="0">
                <a:latin typeface="Preeti" pitchFamily="2" charset="0"/>
              </a:rPr>
              <a:t> </a:t>
            </a:r>
            <a:r>
              <a:rPr lang="en-GB" sz="2800" dirty="0" err="1">
                <a:latin typeface="Preeti" pitchFamily="2" charset="0"/>
              </a:rPr>
              <a:t>k|fKtL</a:t>
            </a:r>
            <a:r>
              <a:rPr lang="en-GB" sz="2800" dirty="0">
                <a:latin typeface="Preeti" pitchFamily="2" charset="0"/>
              </a:rPr>
              <a:t> </a:t>
            </a:r>
            <a:r>
              <a:rPr lang="en-GB" sz="2800" dirty="0" err="1">
                <a:latin typeface="Preeti" pitchFamily="2" charset="0"/>
              </a:rPr>
              <a:t>tkm</a:t>
            </a:r>
            <a:r>
              <a:rPr lang="en-GB" sz="2800" dirty="0">
                <a:latin typeface="Preeti" pitchFamily="2" charset="0"/>
              </a:rPr>
              <a:t>{ </a:t>
            </a:r>
            <a:r>
              <a:rPr lang="en-GB" sz="2800" dirty="0" err="1">
                <a:latin typeface="Preeti" pitchFamily="2" charset="0"/>
              </a:rPr>
              <a:t>gofF</a:t>
            </a:r>
            <a:r>
              <a:rPr lang="en-GB" sz="2800" dirty="0">
                <a:latin typeface="Preeti" pitchFamily="2" charset="0"/>
              </a:rPr>
              <a:t> </a:t>
            </a:r>
            <a:r>
              <a:rPr lang="en-GB" sz="2800" dirty="0" err="1">
                <a:latin typeface="Preeti" pitchFamily="2" charset="0"/>
              </a:rPr>
              <a:t>k|of</a:t>
            </a:r>
            <a:r>
              <a:rPr lang="en-GB" sz="2800" dirty="0">
                <a:latin typeface="Preeti" pitchFamily="2" charset="0"/>
              </a:rPr>
              <a:t>; </a:t>
            </a:r>
            <a:r>
              <a:rPr lang="en-GB" sz="2800" dirty="0" err="1">
                <a:latin typeface="Preeti" pitchFamily="2" charset="0"/>
              </a:rPr>
              <a:t>ul</a:t>
            </a:r>
            <a:r>
              <a:rPr lang="en-GB" sz="2800" dirty="0">
                <a:latin typeface="Preeti" pitchFamily="2" charset="0"/>
              </a:rPr>
              <a:t>/</a:t>
            </a:r>
            <a:r>
              <a:rPr lang="en-GB" sz="2800" dirty="0" err="1">
                <a:latin typeface="Preeti" pitchFamily="2" charset="0"/>
              </a:rPr>
              <a:t>Psf</a:t>
            </a:r>
            <a:r>
              <a:rPr lang="en-GB" sz="2800" dirty="0">
                <a:latin typeface="Preeti" pitchFamily="2" charset="0"/>
              </a:rPr>
              <a:t>] 5 .</a:t>
            </a:r>
            <a:endParaRPr lang="en-US" sz="2800" dirty="0">
              <a:latin typeface="Preeti" pitchFamily="2" charset="0"/>
            </a:endParaRPr>
          </a:p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en-GB" sz="2800" dirty="0" err="1">
                <a:latin typeface="Preeti" pitchFamily="2" charset="0"/>
              </a:rPr>
              <a:t>cf</a:t>
            </a:r>
            <a:r>
              <a:rPr lang="en-GB" sz="2800" dirty="0">
                <a:latin typeface="Preeti" pitchFamily="2" charset="0"/>
              </a:rPr>
              <a:t>=a </a:t>
            </a:r>
            <a:r>
              <a:rPr lang="en-GB" sz="2800" dirty="0" smtClean="0">
                <a:latin typeface="Preeti" pitchFamily="2" charset="0"/>
              </a:rPr>
              <a:t>@)&amp;%.&amp;^ </a:t>
            </a:r>
            <a:r>
              <a:rPr lang="en-GB" sz="2800" dirty="0">
                <a:latin typeface="Preeti" pitchFamily="2" charset="0"/>
              </a:rPr>
              <a:t>sf] </a:t>
            </a:r>
            <a:r>
              <a:rPr lang="en-GB" sz="2800" dirty="0" err="1">
                <a:latin typeface="Preeti" pitchFamily="2" charset="0"/>
              </a:rPr>
              <a:t>kf</a:t>
            </a:r>
            <a:r>
              <a:rPr lang="en-GB" sz="2800" dirty="0">
                <a:latin typeface="Preeti" pitchFamily="2" charset="0"/>
              </a:rPr>
              <a:t>}if </a:t>
            </a:r>
            <a:r>
              <a:rPr lang="en-GB" sz="2800" dirty="0" err="1">
                <a:latin typeface="Preeti" pitchFamily="2" charset="0"/>
              </a:rPr>
              <a:t>dlxgf</a:t>
            </a:r>
            <a:r>
              <a:rPr lang="en-GB" sz="2800" dirty="0">
                <a:latin typeface="Preeti" pitchFamily="2" charset="0"/>
              </a:rPr>
              <a:t> b]</a:t>
            </a:r>
            <a:r>
              <a:rPr lang="en-GB" sz="2800" dirty="0" err="1">
                <a:latin typeface="Preeti" pitchFamily="2" charset="0"/>
              </a:rPr>
              <a:t>vL</a:t>
            </a:r>
            <a:r>
              <a:rPr lang="en-GB" sz="2800" dirty="0">
                <a:latin typeface="Preeti" pitchFamily="2" charset="0"/>
              </a:rPr>
              <a:t> </a:t>
            </a:r>
            <a:r>
              <a:rPr lang="en-GB" sz="2800" dirty="0" err="1">
                <a:latin typeface="Preeti" pitchFamily="2" charset="0"/>
              </a:rPr>
              <a:t>Plss</a:t>
            </a:r>
            <a:r>
              <a:rPr lang="en-GB" sz="2800" dirty="0">
                <a:latin typeface="Preeti" pitchFamily="2" charset="0"/>
              </a:rPr>
              <a:t>[t s/ ;+</a:t>
            </a:r>
            <a:r>
              <a:rPr lang="en-GB" sz="2800" dirty="0" err="1">
                <a:latin typeface="Preeti" pitchFamily="2" charset="0"/>
              </a:rPr>
              <a:t>sng</a:t>
            </a:r>
            <a:r>
              <a:rPr lang="en-GB" sz="2800" dirty="0">
                <a:latin typeface="Preeti" pitchFamily="2" charset="0"/>
              </a:rPr>
              <a:t> k|0fnL ;ˆ6j]o/ </a:t>
            </a:r>
            <a:r>
              <a:rPr lang="en-GB" sz="2800" dirty="0" err="1">
                <a:latin typeface="Preeti" pitchFamily="2" charset="0"/>
              </a:rPr>
              <a:t>cfGtl</a:t>
            </a:r>
            <a:r>
              <a:rPr lang="en-GB" sz="2800" dirty="0">
                <a:latin typeface="Preeti" pitchFamily="2" charset="0"/>
              </a:rPr>
              <a:t>/s /</a:t>
            </a:r>
            <a:r>
              <a:rPr lang="en-GB" sz="2800" dirty="0" err="1">
                <a:latin typeface="Preeti" pitchFamily="2" charset="0"/>
              </a:rPr>
              <a:t>fhZj</a:t>
            </a:r>
            <a:r>
              <a:rPr lang="en-GB" sz="2800" dirty="0">
                <a:latin typeface="Preeti" pitchFamily="2" charset="0"/>
              </a:rPr>
              <a:t> ;+</a:t>
            </a:r>
            <a:r>
              <a:rPr lang="en-GB" sz="2800" dirty="0" err="1">
                <a:latin typeface="Preeti" pitchFamily="2" charset="0"/>
              </a:rPr>
              <a:t>sng</a:t>
            </a:r>
            <a:r>
              <a:rPr lang="en-GB" sz="2800" dirty="0">
                <a:latin typeface="Preeti" pitchFamily="2" charset="0"/>
              </a:rPr>
              <a:t> </a:t>
            </a:r>
            <a:r>
              <a:rPr lang="en-GB" sz="2800" dirty="0" err="1">
                <a:latin typeface="Preeti" pitchFamily="2" charset="0"/>
              </a:rPr>
              <a:t>sfo</a:t>
            </a:r>
            <a:r>
              <a:rPr lang="en-GB" sz="2800" dirty="0">
                <a:latin typeface="Preeti" pitchFamily="2" charset="0"/>
              </a:rPr>
              <a:t>{sf] </a:t>
            </a:r>
            <a:r>
              <a:rPr lang="en-GB" sz="2800" dirty="0" err="1">
                <a:latin typeface="Preeti" pitchFamily="2" charset="0"/>
              </a:rPr>
              <a:t>yfngL</a:t>
            </a:r>
            <a:r>
              <a:rPr lang="en-GB" sz="2800" dirty="0">
                <a:latin typeface="Preeti" pitchFamily="2" charset="0"/>
              </a:rPr>
              <a:t> </a:t>
            </a:r>
            <a:r>
              <a:rPr lang="en-GB" sz="2800" dirty="0" err="1">
                <a:latin typeface="Preeti" pitchFamily="2" charset="0"/>
              </a:rPr>
              <a:t>ul</a:t>
            </a:r>
            <a:r>
              <a:rPr lang="en-GB" sz="2800" dirty="0">
                <a:latin typeface="Preeti" pitchFamily="2" charset="0"/>
              </a:rPr>
              <a:t>/</a:t>
            </a:r>
            <a:r>
              <a:rPr lang="en-GB" sz="2800" dirty="0" err="1">
                <a:latin typeface="Preeti" pitchFamily="2" charset="0"/>
              </a:rPr>
              <a:t>Psf</a:t>
            </a:r>
            <a:r>
              <a:rPr lang="en-GB" sz="2800" dirty="0">
                <a:latin typeface="Preeti" pitchFamily="2" charset="0"/>
              </a:rPr>
              <a:t>] 5 .</a:t>
            </a:r>
            <a:endParaRPr lang="en-US" sz="2800" dirty="0">
              <a:latin typeface="Preeti" pitchFamily="2" charset="0"/>
            </a:endParaRPr>
          </a:p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en-GB" sz="2800" dirty="0" err="1">
                <a:latin typeface="Preeti" pitchFamily="2" charset="0"/>
              </a:rPr>
              <a:t>gu</a:t>
            </a:r>
            <a:r>
              <a:rPr lang="en-GB" sz="2800" dirty="0">
                <a:latin typeface="Preeti" pitchFamily="2" charset="0"/>
              </a:rPr>
              <a:t>/ </a:t>
            </a:r>
            <a:r>
              <a:rPr lang="en-GB" sz="2800" dirty="0" err="1">
                <a:latin typeface="Preeti" pitchFamily="2" charset="0"/>
              </a:rPr>
              <a:t>pk</a:t>
            </a:r>
            <a:r>
              <a:rPr lang="en-GB" sz="2800" dirty="0">
                <a:latin typeface="Preeti" pitchFamily="2" charset="0"/>
              </a:rPr>
              <a:t> </a:t>
            </a:r>
            <a:r>
              <a:rPr lang="en-GB" sz="2800" dirty="0" err="1">
                <a:latin typeface="Preeti" pitchFamily="2" charset="0"/>
              </a:rPr>
              <a:t>k|d'vsf</a:t>
            </a:r>
            <a:r>
              <a:rPr lang="en-GB" sz="2800" dirty="0">
                <a:latin typeface="Preeti" pitchFamily="2" charset="0"/>
              </a:rPr>
              <a:t>] g]t[</a:t>
            </a:r>
            <a:r>
              <a:rPr lang="en-GB" sz="2800" dirty="0" err="1">
                <a:latin typeface="Preeti" pitchFamily="2" charset="0"/>
              </a:rPr>
              <a:t>Tjdf</a:t>
            </a:r>
            <a:r>
              <a:rPr lang="en-GB" sz="2800" dirty="0">
                <a:latin typeface="Preeti" pitchFamily="2" charset="0"/>
              </a:rPr>
              <a:t> </a:t>
            </a:r>
            <a:r>
              <a:rPr lang="en-GB" sz="2800" dirty="0" err="1">
                <a:latin typeface="Preeti" pitchFamily="2" charset="0"/>
              </a:rPr>
              <a:t>jhf</a:t>
            </a:r>
            <a:r>
              <a:rPr lang="en-GB" sz="2800" dirty="0">
                <a:latin typeface="Preeti" pitchFamily="2" charset="0"/>
              </a:rPr>
              <a:t>/ ;+</a:t>
            </a:r>
            <a:r>
              <a:rPr lang="en-GB" sz="2800" dirty="0" err="1">
                <a:latin typeface="Preeti" pitchFamily="2" charset="0"/>
              </a:rPr>
              <a:t>oGqnfO</a:t>
            </a:r>
            <a:r>
              <a:rPr lang="en-GB" sz="2800" dirty="0">
                <a:latin typeface="Preeti" pitchFamily="2" charset="0"/>
              </a:rPr>
              <a:t>{ </a:t>
            </a:r>
            <a:r>
              <a:rPr lang="en-GB" sz="2800" dirty="0" err="1">
                <a:latin typeface="Preeti" pitchFamily="2" charset="0"/>
              </a:rPr>
              <a:t>Jojl:yt</a:t>
            </a:r>
            <a:r>
              <a:rPr lang="en-GB" sz="2800" dirty="0">
                <a:latin typeface="Preeti" pitchFamily="2" charset="0"/>
              </a:rPr>
              <a:t> </a:t>
            </a:r>
            <a:r>
              <a:rPr lang="en-GB" sz="2800" dirty="0" err="1">
                <a:latin typeface="Preeti" pitchFamily="2" charset="0"/>
              </a:rPr>
              <a:t>tyf</a:t>
            </a:r>
            <a:r>
              <a:rPr lang="en-GB" sz="2800" dirty="0">
                <a:latin typeface="Preeti" pitchFamily="2" charset="0"/>
              </a:rPr>
              <a:t> </a:t>
            </a:r>
            <a:r>
              <a:rPr lang="en-GB" sz="2800" dirty="0" err="1">
                <a:latin typeface="Preeti" pitchFamily="2" charset="0"/>
              </a:rPr>
              <a:t>lgoldt</a:t>
            </a:r>
            <a:r>
              <a:rPr lang="en-GB" sz="2800" dirty="0">
                <a:latin typeface="Preeti" pitchFamily="2" charset="0"/>
              </a:rPr>
              <a:t> </a:t>
            </a:r>
            <a:r>
              <a:rPr lang="en-GB" sz="2800" dirty="0" err="1">
                <a:latin typeface="Preeti" pitchFamily="2" charset="0"/>
              </a:rPr>
              <a:t>ug</a:t>
            </a:r>
            <a:r>
              <a:rPr lang="en-GB" sz="2800" dirty="0">
                <a:latin typeface="Preeti" pitchFamily="2" charset="0"/>
              </a:rPr>
              <a:t>{ j:t'sf] d'No;"</a:t>
            </a:r>
            <a:r>
              <a:rPr lang="en-GB" sz="2800" dirty="0" err="1">
                <a:latin typeface="Preeti" pitchFamily="2" charset="0"/>
              </a:rPr>
              <a:t>rL</a:t>
            </a:r>
            <a:r>
              <a:rPr lang="en-GB" sz="2800" dirty="0">
                <a:latin typeface="Preeti" pitchFamily="2" charset="0"/>
              </a:rPr>
              <a:t>, </a:t>
            </a:r>
            <a:r>
              <a:rPr lang="en-GB" sz="2800" dirty="0" err="1">
                <a:latin typeface="Preeti" pitchFamily="2" charset="0"/>
              </a:rPr>
              <a:t>pkef</a:t>
            </a:r>
            <a:r>
              <a:rPr lang="en-GB" sz="2800" dirty="0">
                <a:latin typeface="Preeti" pitchFamily="2" charset="0"/>
              </a:rPr>
              <a:t>]</a:t>
            </a:r>
            <a:r>
              <a:rPr lang="en-GB" sz="2800" dirty="0" err="1">
                <a:latin typeface="Preeti" pitchFamily="2" charset="0"/>
              </a:rPr>
              <a:t>Uo</a:t>
            </a:r>
            <a:r>
              <a:rPr lang="en-GB" sz="2800" dirty="0">
                <a:latin typeface="Preeti" pitchFamily="2" charset="0"/>
              </a:rPr>
              <a:t> ;</a:t>
            </a:r>
            <a:r>
              <a:rPr lang="en-GB" sz="2800" dirty="0" err="1">
                <a:latin typeface="Preeti" pitchFamily="2" charset="0"/>
              </a:rPr>
              <a:t>fdfu|Lsf</a:t>
            </a:r>
            <a:r>
              <a:rPr lang="en-GB" sz="2800" dirty="0">
                <a:latin typeface="Preeti" pitchFamily="2" charset="0"/>
              </a:rPr>
              <a:t>] u'0f:t/, </a:t>
            </a:r>
            <a:r>
              <a:rPr lang="en-GB" sz="2800" dirty="0" err="1">
                <a:latin typeface="Preeti" pitchFamily="2" charset="0"/>
              </a:rPr>
              <a:t>Joj;fo</a:t>
            </a:r>
            <a:r>
              <a:rPr lang="en-GB" sz="2800" dirty="0">
                <a:latin typeface="Preeti" pitchFamily="2" charset="0"/>
              </a:rPr>
              <a:t> ;+</a:t>
            </a:r>
            <a:r>
              <a:rPr lang="en-GB" sz="2800" dirty="0" err="1">
                <a:latin typeface="Preeti" pitchFamily="2" charset="0"/>
              </a:rPr>
              <a:t>sngsf</a:t>
            </a:r>
            <a:r>
              <a:rPr lang="en-GB" sz="2800" dirty="0">
                <a:latin typeface="Preeti" pitchFamily="2" charset="0"/>
              </a:rPr>
              <a:t>] </a:t>
            </a:r>
            <a:r>
              <a:rPr lang="en-GB" sz="2800" dirty="0" err="1">
                <a:latin typeface="Preeti" pitchFamily="2" charset="0"/>
              </a:rPr>
              <a:t>sfg'gL</a:t>
            </a:r>
            <a:r>
              <a:rPr lang="en-GB" sz="2800" dirty="0">
                <a:latin typeface="Preeti" pitchFamily="2" charset="0"/>
              </a:rPr>
              <a:t> </a:t>
            </a:r>
            <a:r>
              <a:rPr lang="en-GB" sz="2800" dirty="0" err="1">
                <a:latin typeface="Preeti" pitchFamily="2" charset="0"/>
              </a:rPr>
              <a:t>cfwf</a:t>
            </a:r>
            <a:r>
              <a:rPr lang="en-GB" sz="2800" dirty="0">
                <a:latin typeface="Preeti" pitchFamily="2" charset="0"/>
              </a:rPr>
              <a:t>/</a:t>
            </a:r>
            <a:r>
              <a:rPr lang="en-GB" sz="2800" dirty="0" err="1">
                <a:latin typeface="Preeti" pitchFamily="2" charset="0"/>
              </a:rPr>
              <a:t>nfO</a:t>
            </a:r>
            <a:r>
              <a:rPr lang="en-GB" sz="2800" dirty="0">
                <a:latin typeface="Preeti" pitchFamily="2" charset="0"/>
              </a:rPr>
              <a:t>{ </a:t>
            </a:r>
            <a:r>
              <a:rPr lang="en-GB" sz="2800" dirty="0" err="1">
                <a:latin typeface="Preeti" pitchFamily="2" charset="0"/>
              </a:rPr>
              <a:t>hf</a:t>
            </a:r>
            <a:r>
              <a:rPr lang="en-GB" sz="2800" dirty="0">
                <a:latin typeface="Preeti" pitchFamily="2" charset="0"/>
              </a:rPr>
              <a:t>]8 </a:t>
            </a:r>
            <a:r>
              <a:rPr lang="en-GB" sz="2800" dirty="0" err="1">
                <a:latin typeface="Preeti" pitchFamily="2" charset="0"/>
              </a:rPr>
              <a:t>lbb</a:t>
            </a:r>
            <a:r>
              <a:rPr lang="en-GB" sz="2800" dirty="0">
                <a:latin typeface="Preeti" pitchFamily="2" charset="0"/>
              </a:rPr>
              <a:t>} </a:t>
            </a:r>
            <a:r>
              <a:rPr lang="en-GB" sz="2800" dirty="0" err="1">
                <a:latin typeface="Preeti" pitchFamily="2" charset="0"/>
              </a:rPr>
              <a:t>cf</a:t>
            </a:r>
            <a:r>
              <a:rPr lang="en-GB" sz="2800" dirty="0">
                <a:latin typeface="Preeti" pitchFamily="2" charset="0"/>
              </a:rPr>
              <a:t>=a </a:t>
            </a:r>
            <a:r>
              <a:rPr lang="en-GB" sz="2800" dirty="0" smtClean="0">
                <a:latin typeface="Preeti" pitchFamily="2" charset="0"/>
              </a:rPr>
              <a:t>@)&amp;%.&amp;^ </a:t>
            </a:r>
            <a:r>
              <a:rPr lang="en-GB" sz="2800" dirty="0" err="1">
                <a:latin typeface="Preeti" pitchFamily="2" charset="0"/>
              </a:rPr>
              <a:t>df</a:t>
            </a:r>
            <a:r>
              <a:rPr lang="en-GB" sz="2800" dirty="0">
                <a:latin typeface="Preeti" pitchFamily="2" charset="0"/>
              </a:rPr>
              <a:t> o; g=</a:t>
            </a:r>
            <a:r>
              <a:rPr lang="en-GB" sz="2800" dirty="0" err="1">
                <a:latin typeface="Preeti" pitchFamily="2" charset="0"/>
              </a:rPr>
              <a:t>kf</a:t>
            </a:r>
            <a:r>
              <a:rPr lang="en-GB" sz="2800" dirty="0">
                <a:latin typeface="Preeti" pitchFamily="2" charset="0"/>
              </a:rPr>
              <a:t> </a:t>
            </a:r>
            <a:r>
              <a:rPr lang="en-GB" sz="2800" dirty="0" err="1">
                <a:latin typeface="Preeti" pitchFamily="2" charset="0"/>
              </a:rPr>
              <a:t>leq</a:t>
            </a:r>
            <a:r>
              <a:rPr lang="en-GB" sz="2800" dirty="0">
                <a:latin typeface="Preeti" pitchFamily="2" charset="0"/>
              </a:rPr>
              <a:t> # k6s </a:t>
            </a:r>
            <a:r>
              <a:rPr lang="en-GB" sz="2800" dirty="0" err="1">
                <a:latin typeface="Preeti" pitchFamily="2" charset="0"/>
              </a:rPr>
              <a:t>ahf</a:t>
            </a:r>
            <a:r>
              <a:rPr lang="en-GB" sz="2800" dirty="0">
                <a:latin typeface="Preeti" pitchFamily="2" charset="0"/>
              </a:rPr>
              <a:t>/ cg''</a:t>
            </a:r>
            <a:r>
              <a:rPr lang="en-GB" sz="2800" dirty="0" err="1">
                <a:latin typeface="Preeti" pitchFamily="2" charset="0"/>
              </a:rPr>
              <a:t>udg</a:t>
            </a:r>
            <a:r>
              <a:rPr lang="en-GB" sz="2800" dirty="0">
                <a:latin typeface="Preeti" pitchFamily="2" charset="0"/>
              </a:rPr>
              <a:t> </a:t>
            </a:r>
            <a:r>
              <a:rPr lang="en-GB" sz="2800" dirty="0" err="1">
                <a:latin typeface="Preeti" pitchFamily="2" charset="0"/>
              </a:rPr>
              <a:t>ul</a:t>
            </a:r>
            <a:r>
              <a:rPr lang="en-GB" sz="2800" dirty="0">
                <a:latin typeface="Preeti" pitchFamily="2" charset="0"/>
              </a:rPr>
              <a:t>/</a:t>
            </a:r>
            <a:r>
              <a:rPr lang="en-GB" sz="2800" dirty="0" err="1">
                <a:latin typeface="Preeti" pitchFamily="2" charset="0"/>
              </a:rPr>
              <a:t>Psf</a:t>
            </a:r>
            <a:r>
              <a:rPr lang="en-GB" sz="2800" dirty="0">
                <a:latin typeface="Preeti" pitchFamily="2" charset="0"/>
              </a:rPr>
              <a:t>] 5 .</a:t>
            </a:r>
            <a:endParaRPr lang="en-US" sz="2800" dirty="0">
              <a:latin typeface="Preeti" pitchFamily="2" charset="0"/>
            </a:endParaRPr>
          </a:p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en-GB" sz="2800" dirty="0" err="1">
                <a:latin typeface="Preeti" pitchFamily="2" charset="0"/>
              </a:rPr>
              <a:t>cf</a:t>
            </a:r>
            <a:r>
              <a:rPr lang="en-GB" sz="2800" dirty="0">
                <a:latin typeface="Preeti" pitchFamily="2" charset="0"/>
              </a:rPr>
              <a:t>=a </a:t>
            </a:r>
            <a:r>
              <a:rPr lang="en-GB" sz="2800" dirty="0" smtClean="0">
                <a:latin typeface="Preeti" pitchFamily="2" charset="0"/>
              </a:rPr>
              <a:t>@)&amp;%.&amp;^ </a:t>
            </a:r>
            <a:r>
              <a:rPr lang="en-GB" sz="2800" dirty="0">
                <a:latin typeface="Preeti" pitchFamily="2" charset="0"/>
              </a:rPr>
              <a:t>sf </a:t>
            </a:r>
            <a:r>
              <a:rPr lang="en-GB" sz="2800" dirty="0" err="1">
                <a:latin typeface="Preeti" pitchFamily="2" charset="0"/>
              </a:rPr>
              <a:t>nflu</a:t>
            </a:r>
            <a:r>
              <a:rPr lang="en-GB" sz="2800" dirty="0">
                <a:latin typeface="Preeti" pitchFamily="2" charset="0"/>
              </a:rPr>
              <a:t> o; g=</a:t>
            </a:r>
            <a:r>
              <a:rPr lang="en-GB" sz="2800" dirty="0" err="1">
                <a:latin typeface="Preeti" pitchFamily="2" charset="0"/>
              </a:rPr>
              <a:t>kf</a:t>
            </a:r>
            <a:r>
              <a:rPr lang="en-GB" sz="2800" dirty="0">
                <a:latin typeface="Preeti" pitchFamily="2" charset="0"/>
              </a:rPr>
              <a:t> </a:t>
            </a:r>
            <a:r>
              <a:rPr lang="en-GB" sz="2800" dirty="0" err="1">
                <a:latin typeface="Preeti" pitchFamily="2" charset="0"/>
              </a:rPr>
              <a:t>leq</a:t>
            </a:r>
            <a:r>
              <a:rPr lang="en-GB" sz="2800" dirty="0">
                <a:latin typeface="Preeti" pitchFamily="2" charset="0"/>
              </a:rPr>
              <a:t> </a:t>
            </a:r>
            <a:r>
              <a:rPr lang="en-GB" sz="2800" dirty="0" err="1">
                <a:latin typeface="Preeti" pitchFamily="2" charset="0"/>
              </a:rPr>
              <a:t>eP</a:t>
            </a:r>
            <a:r>
              <a:rPr lang="en-GB" sz="2800" dirty="0">
                <a:latin typeface="Preeti" pitchFamily="2" charset="0"/>
              </a:rPr>
              <a:t>/ </a:t>
            </a:r>
            <a:r>
              <a:rPr lang="en-GB" sz="2800" dirty="0" err="1">
                <a:latin typeface="Preeti" pitchFamily="2" charset="0"/>
              </a:rPr>
              <a:t>aUg</a:t>
            </a:r>
            <a:r>
              <a:rPr lang="en-GB" sz="2800" dirty="0">
                <a:latin typeface="Preeti" pitchFamily="2" charset="0"/>
              </a:rPr>
              <a:t>] ;'</a:t>
            </a:r>
            <a:r>
              <a:rPr lang="en-GB" sz="2800" dirty="0" err="1">
                <a:latin typeface="Preeti" pitchFamily="2" charset="0"/>
              </a:rPr>
              <a:t>gsf</a:t>
            </a:r>
            <a:r>
              <a:rPr lang="en-GB" sz="2800" dirty="0">
                <a:latin typeface="Preeti" pitchFamily="2" charset="0"/>
              </a:rPr>
              <a:t>]</a:t>
            </a:r>
            <a:r>
              <a:rPr lang="en-GB" sz="2800" dirty="0" err="1">
                <a:latin typeface="Preeti" pitchFamily="2" charset="0"/>
              </a:rPr>
              <a:t>zL</a:t>
            </a:r>
            <a:r>
              <a:rPr lang="en-GB" sz="2800" dirty="0">
                <a:latin typeface="Preeti" pitchFamily="2" charset="0"/>
              </a:rPr>
              <a:t>, O{</a:t>
            </a:r>
            <a:r>
              <a:rPr lang="en-GB" sz="2800" dirty="0" err="1">
                <a:latin typeface="Preeti" pitchFamily="2" charset="0"/>
              </a:rPr>
              <a:t>Gb|fjtL</a:t>
            </a:r>
            <a:r>
              <a:rPr lang="en-GB" sz="2800" dirty="0">
                <a:latin typeface="Preeti" pitchFamily="2" charset="0"/>
              </a:rPr>
              <a:t> </a:t>
            </a:r>
            <a:r>
              <a:rPr lang="en-GB" sz="2800" dirty="0" err="1">
                <a:latin typeface="Preeti" pitchFamily="2" charset="0"/>
              </a:rPr>
              <a:t>tyf</a:t>
            </a:r>
            <a:r>
              <a:rPr lang="en-GB" sz="2800" dirty="0">
                <a:latin typeface="Preeti" pitchFamily="2" charset="0"/>
              </a:rPr>
              <a:t> </a:t>
            </a:r>
            <a:r>
              <a:rPr lang="en-GB" sz="2800" dirty="0" err="1">
                <a:latin typeface="Preeti" pitchFamily="2" charset="0"/>
              </a:rPr>
              <a:t>jn</a:t>
            </a:r>
            <a:r>
              <a:rPr lang="en-GB" sz="2800" dirty="0">
                <a:latin typeface="Preeti" pitchFamily="2" charset="0"/>
              </a:rPr>
              <a:t>]</a:t>
            </a:r>
            <a:r>
              <a:rPr lang="en-GB" sz="2800" dirty="0" err="1">
                <a:latin typeface="Preeti" pitchFamily="2" charset="0"/>
              </a:rPr>
              <a:t>kmL</a:t>
            </a:r>
            <a:r>
              <a:rPr lang="en-GB" sz="2800" dirty="0">
                <a:latin typeface="Preeti" pitchFamily="2" charset="0"/>
              </a:rPr>
              <a:t> </a:t>
            </a:r>
            <a:r>
              <a:rPr lang="en-GB" sz="2800" dirty="0" err="1">
                <a:latin typeface="Preeti" pitchFamily="2" charset="0"/>
              </a:rPr>
              <a:t>gbLsf</a:t>
            </a:r>
            <a:r>
              <a:rPr lang="en-GB" sz="2800" dirty="0">
                <a:latin typeface="Preeti" pitchFamily="2" charset="0"/>
              </a:rPr>
              <a:t>] k|/</a:t>
            </a:r>
            <a:r>
              <a:rPr lang="en-GB" sz="2800" dirty="0" err="1">
                <a:latin typeface="Preeti" pitchFamily="2" charset="0"/>
              </a:rPr>
              <a:t>lDes</a:t>
            </a:r>
            <a:r>
              <a:rPr lang="en-GB" sz="2800" dirty="0">
                <a:latin typeface="Preeti" pitchFamily="2" charset="0"/>
              </a:rPr>
              <a:t> </a:t>
            </a:r>
            <a:r>
              <a:rPr lang="en-GB" sz="2800" dirty="0" err="1">
                <a:latin typeface="Preeti" pitchFamily="2" charset="0"/>
              </a:rPr>
              <a:t>jftfj</a:t>
            </a:r>
            <a:r>
              <a:rPr lang="en-GB" sz="2800" dirty="0">
                <a:latin typeface="Preeti" pitchFamily="2" charset="0"/>
              </a:rPr>
              <a:t>/0fLo </a:t>
            </a:r>
            <a:r>
              <a:rPr lang="en-GB" sz="2800" dirty="0" err="1">
                <a:latin typeface="Preeti" pitchFamily="2" charset="0"/>
              </a:rPr>
              <a:t>cWoog</a:t>
            </a:r>
            <a:r>
              <a:rPr lang="en-GB" sz="2800" dirty="0">
                <a:latin typeface="Preeti" pitchFamily="2" charset="0"/>
              </a:rPr>
              <a:t> </a:t>
            </a:r>
            <a:r>
              <a:rPr lang="en-GB" sz="2800" dirty="0" err="1">
                <a:latin typeface="Preeti" pitchFamily="2" charset="0"/>
              </a:rPr>
              <a:t>sfo</a:t>
            </a:r>
            <a:r>
              <a:rPr lang="en-GB" sz="2800" dirty="0">
                <a:latin typeface="Preeti" pitchFamily="2" charset="0"/>
              </a:rPr>
              <a:t>{ ;</a:t>
            </a:r>
            <a:r>
              <a:rPr lang="en-GB" sz="2800" dirty="0" err="1">
                <a:latin typeface="Preeti" pitchFamily="2" charset="0"/>
              </a:rPr>
              <a:t>DkGg</a:t>
            </a:r>
            <a:r>
              <a:rPr lang="en-GB" sz="2800" dirty="0">
                <a:latin typeface="Preeti" pitchFamily="2" charset="0"/>
              </a:rPr>
              <a:t> </a:t>
            </a:r>
            <a:r>
              <a:rPr lang="en-GB" sz="2800" dirty="0" err="1">
                <a:latin typeface="Preeti" pitchFamily="2" charset="0"/>
              </a:rPr>
              <a:t>ul</a:t>
            </a:r>
            <a:r>
              <a:rPr lang="en-GB" sz="2800" dirty="0">
                <a:latin typeface="Preeti" pitchFamily="2" charset="0"/>
              </a:rPr>
              <a:t>/</a:t>
            </a:r>
            <a:r>
              <a:rPr lang="en-GB" sz="2800" dirty="0" err="1">
                <a:latin typeface="Preeti" pitchFamily="2" charset="0"/>
              </a:rPr>
              <a:t>Psf</a:t>
            </a:r>
            <a:r>
              <a:rPr lang="en-GB" sz="2800" dirty="0">
                <a:latin typeface="Preeti" pitchFamily="2" charset="0"/>
              </a:rPr>
              <a:t>] 5 .</a:t>
            </a:r>
            <a:endParaRPr lang="en-US" sz="2800" dirty="0">
              <a:latin typeface="Preeti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7434108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707252-611D-4027-B25D-E6B75D7F5075}" type="slidenum">
              <a:rPr lang="en-US" altLang="en-US" smtClean="0"/>
              <a:pPr>
                <a:defRPr/>
              </a:pPr>
              <a:t>30</a:t>
            </a:fld>
            <a:endParaRPr lang="en-US" altLang="en-US"/>
          </a:p>
        </p:txBody>
      </p:sp>
      <p:sp>
        <p:nvSpPr>
          <p:cNvPr id="2" name="Rectangle 1"/>
          <p:cNvSpPr/>
          <p:nvPr/>
        </p:nvSpPr>
        <p:spPr>
          <a:xfrm>
            <a:off x="-35860" y="122439"/>
            <a:ext cx="9713259" cy="7066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005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en-US" sz="3000" dirty="0">
              <a:effectLst/>
              <a:latin typeface="Preeti" pitchFamily="2" charset="0"/>
              <a:ea typeface="Calibri" panose="020F0502020204030204" pitchFamily="34" charset="0"/>
              <a:cs typeface="Mangal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6691" y="304800"/>
            <a:ext cx="9637691" cy="5139869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just"/>
            <a:r>
              <a:rPr lang="en-US" sz="4000" b="1" u="sng" dirty="0" err="1">
                <a:latin typeface="Preeti" pitchFamily="2" charset="0"/>
              </a:rPr>
              <a:t>k|zf;g</a:t>
            </a:r>
            <a:r>
              <a:rPr lang="en-US" sz="4000" b="1" u="sng" dirty="0">
                <a:latin typeface="Preeti" pitchFamily="2" charset="0"/>
              </a:rPr>
              <a:t> </a:t>
            </a:r>
            <a:r>
              <a:rPr lang="en-US" sz="4000" b="1" u="sng" dirty="0" err="1">
                <a:latin typeface="Preeti" pitchFamily="2" charset="0"/>
              </a:rPr>
              <a:t>tyf</a:t>
            </a:r>
            <a:r>
              <a:rPr lang="en-US" sz="4000" b="1" u="sng" dirty="0">
                <a:latin typeface="Preeti" pitchFamily="2" charset="0"/>
              </a:rPr>
              <a:t> ;'</a:t>
            </a:r>
            <a:r>
              <a:rPr lang="en-US" sz="4000" b="1" u="sng" dirty="0" err="1">
                <a:latin typeface="Preeti" pitchFamily="2" charset="0"/>
              </a:rPr>
              <a:t>zf;g</a:t>
            </a:r>
            <a:endParaRPr lang="en-US" sz="4000" u="sng" dirty="0">
              <a:latin typeface="Preeti" pitchFamily="2" charset="0"/>
            </a:endParaRPr>
          </a:p>
          <a:p>
            <a:pPr marL="571500" lvl="0" indent="-571500" algn="just">
              <a:buFont typeface="Arial" panose="020B0604020202020204" pitchFamily="34" charset="0"/>
              <a:buChar char="•"/>
            </a:pPr>
            <a:r>
              <a:rPr lang="en-GB" sz="3600" dirty="0">
                <a:latin typeface="Preeti" pitchFamily="2" charset="0"/>
              </a:rPr>
              <a:t>;</a:t>
            </a:r>
            <a:r>
              <a:rPr lang="en-GB" sz="3600" dirty="0" err="1">
                <a:latin typeface="Preeti" pitchFamily="2" charset="0"/>
              </a:rPr>
              <a:t>dfof</a:t>
            </a:r>
            <a:r>
              <a:rPr lang="en-GB" sz="3600" dirty="0">
                <a:latin typeface="Preeti" pitchFamily="2" charset="0"/>
              </a:rPr>
              <a:t>]hg </a:t>
            </a:r>
            <a:r>
              <a:rPr lang="en-GB" sz="3600" dirty="0" err="1">
                <a:latin typeface="Preeti" pitchFamily="2" charset="0"/>
              </a:rPr>
              <a:t>ePsf</a:t>
            </a:r>
            <a:r>
              <a:rPr lang="en-GB" sz="3600" dirty="0">
                <a:latin typeface="Preeti" pitchFamily="2" charset="0"/>
              </a:rPr>
              <a:t> </a:t>
            </a:r>
            <a:r>
              <a:rPr lang="en-GB" sz="3600" dirty="0" err="1">
                <a:latin typeface="Preeti" pitchFamily="2" charset="0"/>
              </a:rPr>
              <a:t>sd</a:t>
            </a:r>
            <a:r>
              <a:rPr lang="en-GB" sz="3600" dirty="0">
                <a:latin typeface="Preeti" pitchFamily="2" charset="0"/>
              </a:rPr>
              <a:t>{</a:t>
            </a:r>
            <a:r>
              <a:rPr lang="en-GB" sz="3600" dirty="0" err="1">
                <a:latin typeface="Preeti" pitchFamily="2" charset="0"/>
              </a:rPr>
              <a:t>rf</a:t>
            </a:r>
            <a:r>
              <a:rPr lang="en-GB" sz="3600" dirty="0">
                <a:latin typeface="Preeti" pitchFamily="2" charset="0"/>
              </a:rPr>
              <a:t>/</a:t>
            </a:r>
            <a:r>
              <a:rPr lang="en-GB" sz="3600" dirty="0" err="1">
                <a:latin typeface="Preeti" pitchFamily="2" charset="0"/>
              </a:rPr>
              <a:t>Lsf</a:t>
            </a:r>
            <a:r>
              <a:rPr lang="en-GB" sz="3600" dirty="0">
                <a:latin typeface="Preeti" pitchFamily="2" charset="0"/>
              </a:rPr>
              <a:t>] </a:t>
            </a:r>
            <a:r>
              <a:rPr lang="en-GB" sz="3600" dirty="0" err="1">
                <a:latin typeface="Preeti" pitchFamily="2" charset="0"/>
              </a:rPr>
              <a:t>Joj:yfkg</a:t>
            </a:r>
            <a:r>
              <a:rPr lang="en-GB" sz="3600" dirty="0">
                <a:latin typeface="Preeti" pitchFamily="2" charset="0"/>
              </a:rPr>
              <a:t> </a:t>
            </a:r>
            <a:r>
              <a:rPr lang="en-GB" sz="3600" dirty="0" err="1">
                <a:latin typeface="Preeti" pitchFamily="2" charset="0"/>
              </a:rPr>
              <a:t>tyf</a:t>
            </a:r>
            <a:r>
              <a:rPr lang="en-GB" sz="3600" dirty="0">
                <a:latin typeface="Preeti" pitchFamily="2" charset="0"/>
              </a:rPr>
              <a:t> </a:t>
            </a:r>
            <a:r>
              <a:rPr lang="en-GB" sz="3600" dirty="0" err="1">
                <a:latin typeface="Preeti" pitchFamily="2" charset="0"/>
              </a:rPr>
              <a:t>kb:yfkgf</a:t>
            </a:r>
            <a:r>
              <a:rPr lang="en-GB" sz="3600" dirty="0">
                <a:latin typeface="Preeti" pitchFamily="2" charset="0"/>
              </a:rPr>
              <a:t> </a:t>
            </a:r>
            <a:r>
              <a:rPr lang="en-GB" sz="3600" dirty="0" err="1">
                <a:latin typeface="Preeti" pitchFamily="2" charset="0"/>
              </a:rPr>
              <a:t>ul</a:t>
            </a:r>
            <a:r>
              <a:rPr lang="en-GB" sz="3600" dirty="0">
                <a:latin typeface="Preeti" pitchFamily="2" charset="0"/>
              </a:rPr>
              <a:t>/</a:t>
            </a:r>
            <a:r>
              <a:rPr lang="en-GB" sz="3600" dirty="0" err="1">
                <a:latin typeface="Preeti" pitchFamily="2" charset="0"/>
              </a:rPr>
              <a:t>Psf</a:t>
            </a:r>
            <a:r>
              <a:rPr lang="en-GB" sz="3600" dirty="0">
                <a:latin typeface="Preeti" pitchFamily="2" charset="0"/>
              </a:rPr>
              <a:t>] 5 .</a:t>
            </a:r>
            <a:endParaRPr lang="en-US" sz="3600" dirty="0">
              <a:latin typeface="Preeti" pitchFamily="2" charset="0"/>
            </a:endParaRPr>
          </a:p>
          <a:p>
            <a:pPr marL="571500" lvl="0" indent="-571500" algn="just">
              <a:buFont typeface="Arial" panose="020B0604020202020204" pitchFamily="34" charset="0"/>
              <a:buChar char="•"/>
            </a:pPr>
            <a:r>
              <a:rPr lang="en-GB" sz="3600" dirty="0" err="1">
                <a:latin typeface="Preeti" pitchFamily="2" charset="0"/>
              </a:rPr>
              <a:t>sfg'g</a:t>
            </a:r>
            <a:r>
              <a:rPr lang="en-GB" sz="3600" dirty="0">
                <a:latin typeface="Preeti" pitchFamily="2" charset="0"/>
              </a:rPr>
              <a:t> / </a:t>
            </a:r>
            <a:r>
              <a:rPr lang="en-GB" sz="3600" dirty="0" err="1">
                <a:latin typeface="Preeti" pitchFamily="2" charset="0"/>
              </a:rPr>
              <a:t>lgb</a:t>
            </a:r>
            <a:r>
              <a:rPr lang="en-GB" sz="3600" dirty="0">
                <a:latin typeface="Preeti" pitchFamily="2" charset="0"/>
              </a:rPr>
              <a:t>]{</a:t>
            </a:r>
            <a:r>
              <a:rPr lang="en-GB" sz="3600" dirty="0" err="1">
                <a:latin typeface="Preeti" pitchFamily="2" charset="0"/>
              </a:rPr>
              <a:t>lzsfx?sf</a:t>
            </a:r>
            <a:r>
              <a:rPr lang="en-GB" sz="3600" dirty="0">
                <a:latin typeface="Preeti" pitchFamily="2" charset="0"/>
              </a:rPr>
              <a:t>] kl/</a:t>
            </a:r>
            <a:r>
              <a:rPr lang="en-GB" sz="3600" dirty="0" err="1">
                <a:latin typeface="Preeti" pitchFamily="2" charset="0"/>
              </a:rPr>
              <a:t>kfngdf</a:t>
            </a:r>
            <a:r>
              <a:rPr lang="en-GB" sz="3600" dirty="0">
                <a:latin typeface="Preeti" pitchFamily="2" charset="0"/>
              </a:rPr>
              <a:t> </a:t>
            </a:r>
            <a:r>
              <a:rPr lang="en-GB" sz="3600" dirty="0" err="1">
                <a:latin typeface="Preeti" pitchFamily="2" charset="0"/>
              </a:rPr>
              <a:t>hf</a:t>
            </a:r>
            <a:r>
              <a:rPr lang="en-GB" sz="3600" dirty="0">
                <a:latin typeface="Preeti" pitchFamily="2" charset="0"/>
              </a:rPr>
              <a:t>]8 </a:t>
            </a:r>
            <a:r>
              <a:rPr lang="en-GB" sz="3600" dirty="0" err="1">
                <a:latin typeface="Preeti" pitchFamily="2" charset="0"/>
              </a:rPr>
              <a:t>lbOPsf</a:t>
            </a:r>
            <a:r>
              <a:rPr lang="en-GB" sz="3600" dirty="0">
                <a:latin typeface="Preeti" pitchFamily="2" charset="0"/>
              </a:rPr>
              <a:t>] 5 .</a:t>
            </a:r>
            <a:endParaRPr lang="en-US" sz="3600" dirty="0">
              <a:latin typeface="Preeti" pitchFamily="2" charset="0"/>
            </a:endParaRPr>
          </a:p>
          <a:p>
            <a:pPr marL="571500" lvl="0" indent="-571500" algn="just">
              <a:buFont typeface="Arial" panose="020B0604020202020204" pitchFamily="34" charset="0"/>
              <a:buChar char="•"/>
            </a:pPr>
            <a:r>
              <a:rPr lang="en-GB" sz="3600" dirty="0" err="1">
                <a:latin typeface="Preeti" pitchFamily="2" charset="0"/>
              </a:rPr>
              <a:t>ljifout</a:t>
            </a:r>
            <a:r>
              <a:rPr lang="en-GB" sz="3600" dirty="0">
                <a:latin typeface="Preeti" pitchFamily="2" charset="0"/>
              </a:rPr>
              <a:t> </a:t>
            </a:r>
            <a:r>
              <a:rPr lang="en-GB" sz="3600" dirty="0" err="1">
                <a:latin typeface="Preeti" pitchFamily="2" charset="0"/>
              </a:rPr>
              <a:t>zfvfx?sf</a:t>
            </a:r>
            <a:r>
              <a:rPr lang="en-GB" sz="3600" dirty="0">
                <a:latin typeface="Preeti" pitchFamily="2" charset="0"/>
              </a:rPr>
              <a:t>] </a:t>
            </a:r>
            <a:r>
              <a:rPr lang="en-GB" sz="3600" dirty="0" err="1">
                <a:latin typeface="Preeti" pitchFamily="2" charset="0"/>
              </a:rPr>
              <a:t>sd</a:t>
            </a:r>
            <a:r>
              <a:rPr lang="en-GB" sz="3600" dirty="0">
                <a:latin typeface="Preeti" pitchFamily="2" charset="0"/>
              </a:rPr>
              <a:t>{</a:t>
            </a:r>
            <a:r>
              <a:rPr lang="en-GB" sz="3600" dirty="0" err="1">
                <a:latin typeface="Preeti" pitchFamily="2" charset="0"/>
              </a:rPr>
              <a:t>rf</a:t>
            </a:r>
            <a:r>
              <a:rPr lang="en-GB" sz="3600" dirty="0">
                <a:latin typeface="Preeti" pitchFamily="2" charset="0"/>
              </a:rPr>
              <a:t>/</a:t>
            </a:r>
            <a:r>
              <a:rPr lang="en-GB" sz="3600" dirty="0" err="1">
                <a:latin typeface="Preeti" pitchFamily="2" charset="0"/>
              </a:rPr>
              <a:t>Lx?sf</a:t>
            </a:r>
            <a:r>
              <a:rPr lang="en-GB" sz="3600" dirty="0">
                <a:latin typeface="Preeti" pitchFamily="2" charset="0"/>
              </a:rPr>
              <a:t>] </a:t>
            </a:r>
            <a:r>
              <a:rPr lang="en-GB" sz="3600" dirty="0" err="1">
                <a:latin typeface="Preeti" pitchFamily="2" charset="0"/>
              </a:rPr>
              <a:t>nflu</a:t>
            </a:r>
            <a:r>
              <a:rPr lang="en-GB" sz="3600" dirty="0">
                <a:latin typeface="Preeti" pitchFamily="2" charset="0"/>
              </a:rPr>
              <a:t> </a:t>
            </a:r>
            <a:r>
              <a:rPr lang="en-GB" sz="3600" dirty="0" err="1">
                <a:latin typeface="Preeti" pitchFamily="2" charset="0"/>
              </a:rPr>
              <a:t>Ifdtf</a:t>
            </a:r>
            <a:r>
              <a:rPr lang="en-GB" sz="3600" dirty="0">
                <a:latin typeface="Preeti" pitchFamily="2" charset="0"/>
              </a:rPr>
              <a:t> </a:t>
            </a:r>
            <a:r>
              <a:rPr lang="en-GB" sz="3600" dirty="0" err="1">
                <a:latin typeface="Preeti" pitchFamily="2" charset="0"/>
              </a:rPr>
              <a:t>lasf</a:t>
            </a:r>
            <a:r>
              <a:rPr lang="en-GB" sz="3600" dirty="0">
                <a:latin typeface="Preeti" pitchFamily="2" charset="0"/>
              </a:rPr>
              <a:t>; / </a:t>
            </a:r>
            <a:r>
              <a:rPr lang="en-GB" sz="3600" dirty="0" err="1">
                <a:latin typeface="Preeti" pitchFamily="2" charset="0"/>
              </a:rPr>
              <a:t>tflnd</a:t>
            </a:r>
            <a:r>
              <a:rPr lang="en-GB" sz="3600" dirty="0">
                <a:latin typeface="Preeti" pitchFamily="2" charset="0"/>
              </a:rPr>
              <a:t> ;+</a:t>
            </a:r>
            <a:r>
              <a:rPr lang="en-GB" sz="3600" dirty="0" err="1">
                <a:latin typeface="Preeti" pitchFamily="2" charset="0"/>
              </a:rPr>
              <a:t>rfng</a:t>
            </a:r>
            <a:r>
              <a:rPr lang="en-GB" sz="3600" dirty="0">
                <a:latin typeface="Preeti" pitchFamily="2" charset="0"/>
              </a:rPr>
              <a:t> </a:t>
            </a:r>
            <a:r>
              <a:rPr lang="en-GB" sz="3600" dirty="0" err="1">
                <a:latin typeface="Preeti" pitchFamily="2" charset="0"/>
              </a:rPr>
              <a:t>ul</a:t>
            </a:r>
            <a:r>
              <a:rPr lang="en-GB" sz="3600" dirty="0">
                <a:latin typeface="Preeti" pitchFamily="2" charset="0"/>
              </a:rPr>
              <a:t>/</a:t>
            </a:r>
            <a:r>
              <a:rPr lang="en-GB" sz="3600" dirty="0" err="1">
                <a:latin typeface="Preeti" pitchFamily="2" charset="0"/>
              </a:rPr>
              <a:t>Psf</a:t>
            </a:r>
            <a:r>
              <a:rPr lang="en-GB" sz="3600" dirty="0">
                <a:latin typeface="Preeti" pitchFamily="2" charset="0"/>
              </a:rPr>
              <a:t>] 5 .</a:t>
            </a:r>
            <a:endParaRPr lang="en-US" sz="3600" dirty="0">
              <a:latin typeface="Preeti" pitchFamily="2" charset="0"/>
            </a:endParaRPr>
          </a:p>
          <a:p>
            <a:pPr marL="571500" lvl="0" indent="-571500" algn="just">
              <a:buFont typeface="Arial" panose="020B0604020202020204" pitchFamily="34" charset="0"/>
              <a:buChar char="•"/>
            </a:pPr>
            <a:r>
              <a:rPr lang="en-GB" sz="3600" dirty="0" err="1">
                <a:latin typeface="Preeti" pitchFamily="2" charset="0"/>
              </a:rPr>
              <a:t>zfvfx?sf</a:t>
            </a:r>
            <a:r>
              <a:rPr lang="en-GB" sz="3600" dirty="0">
                <a:latin typeface="Preeti" pitchFamily="2" charset="0"/>
              </a:rPr>
              <a:t>] </a:t>
            </a:r>
            <a:r>
              <a:rPr lang="en-GB" sz="3600" dirty="0" err="1">
                <a:latin typeface="Preeti" pitchFamily="2" charset="0"/>
              </a:rPr>
              <a:t>sfd</a:t>
            </a:r>
            <a:r>
              <a:rPr lang="en-GB" sz="3600" dirty="0">
                <a:latin typeface="Preeti" pitchFamily="2" charset="0"/>
              </a:rPr>
              <a:t> </a:t>
            </a:r>
            <a:r>
              <a:rPr lang="en-GB" sz="3600" dirty="0" err="1">
                <a:latin typeface="Preeti" pitchFamily="2" charset="0"/>
              </a:rPr>
              <a:t>sfj</a:t>
            </a:r>
            <a:r>
              <a:rPr lang="en-GB" sz="3600" dirty="0">
                <a:latin typeface="Preeti" pitchFamily="2" charset="0"/>
              </a:rPr>
              <a:t>{</a:t>
            </a:r>
            <a:r>
              <a:rPr lang="en-GB" sz="3600" dirty="0" err="1">
                <a:latin typeface="Preeti" pitchFamily="2" charset="0"/>
              </a:rPr>
              <a:t>fxLnfO</a:t>
            </a:r>
            <a:r>
              <a:rPr lang="en-GB" sz="3600" dirty="0">
                <a:latin typeface="Preeti" pitchFamily="2" charset="0"/>
              </a:rPr>
              <a:t>{ ;"</a:t>
            </a:r>
            <a:r>
              <a:rPr lang="en-GB" sz="3600" dirty="0" err="1">
                <a:latin typeface="Preeti" pitchFamily="2" charset="0"/>
              </a:rPr>
              <a:t>rgf</a:t>
            </a:r>
            <a:r>
              <a:rPr lang="en-GB" sz="3600" dirty="0">
                <a:latin typeface="Preeti" pitchFamily="2" charset="0"/>
              </a:rPr>
              <a:t> </a:t>
            </a:r>
            <a:r>
              <a:rPr lang="en-GB" sz="3600" dirty="0" err="1">
                <a:latin typeface="Preeti" pitchFamily="2" charset="0"/>
              </a:rPr>
              <a:t>k|ljlwd</a:t>
            </a:r>
            <a:r>
              <a:rPr lang="en-GB" sz="3600" dirty="0">
                <a:latin typeface="Preeti" pitchFamily="2" charset="0"/>
              </a:rPr>
              <a:t>}</a:t>
            </a:r>
            <a:r>
              <a:rPr lang="en-GB" sz="3600" dirty="0" err="1">
                <a:latin typeface="Preeti" pitchFamily="2" charset="0"/>
              </a:rPr>
              <a:t>qL</a:t>
            </a:r>
            <a:r>
              <a:rPr lang="en-GB" sz="3600" dirty="0">
                <a:latin typeface="Preeti" pitchFamily="2" charset="0"/>
              </a:rPr>
              <a:t> </a:t>
            </a:r>
            <a:r>
              <a:rPr lang="en-GB" sz="3600" dirty="0" err="1">
                <a:latin typeface="Preeti" pitchFamily="2" charset="0"/>
              </a:rPr>
              <a:t>jgfOPsf</a:t>
            </a:r>
            <a:r>
              <a:rPr lang="en-GB" sz="3600" dirty="0">
                <a:latin typeface="Preeti" pitchFamily="2" charset="0"/>
              </a:rPr>
              <a:t>] 5 </a:t>
            </a:r>
            <a:r>
              <a:rPr lang="en-GB" sz="3600" dirty="0" smtClean="0">
                <a:latin typeface="Preeti" pitchFamily="2" charset="0"/>
              </a:rPr>
              <a:t>.</a:t>
            </a:r>
          </a:p>
          <a:p>
            <a:pPr marL="571500" lvl="0" indent="-571500" algn="just">
              <a:buFont typeface="Arial" panose="020B0604020202020204" pitchFamily="34" charset="0"/>
              <a:buChar char="•"/>
            </a:pPr>
            <a:r>
              <a:rPr lang="en-GB" sz="3600" dirty="0" smtClean="0">
                <a:latin typeface="Preeti" pitchFamily="2" charset="0"/>
              </a:rPr>
              <a:t>3 </a:t>
            </a:r>
            <a:r>
              <a:rPr lang="en-GB" sz="3600" dirty="0" err="1" smtClean="0">
                <a:latin typeface="Preeti" pitchFamily="2" charset="0"/>
              </a:rPr>
              <a:t>ju</a:t>
            </a:r>
            <a:r>
              <a:rPr lang="en-GB" sz="3600" dirty="0" smtClean="0">
                <a:latin typeface="Preeti" pitchFamily="2" charset="0"/>
              </a:rPr>
              <a:t>{sf] </a:t>
            </a:r>
            <a:r>
              <a:rPr lang="en-GB" sz="3600" dirty="0" err="1" smtClean="0">
                <a:latin typeface="Preeti" pitchFamily="2" charset="0"/>
              </a:rPr>
              <a:t>nfO</a:t>
            </a:r>
            <a:r>
              <a:rPr lang="en-GB" sz="3600" dirty="0" smtClean="0">
                <a:latin typeface="Preeti" pitchFamily="2" charset="0"/>
              </a:rPr>
              <a:t>;]G; </a:t>
            </a:r>
            <a:r>
              <a:rPr lang="en-GB" sz="3600" dirty="0" err="1" smtClean="0">
                <a:latin typeface="Preeti" pitchFamily="2" charset="0"/>
              </a:rPr>
              <a:t>btf</a:t>
            </a:r>
            <a:r>
              <a:rPr lang="en-GB" sz="3600" dirty="0" smtClean="0">
                <a:latin typeface="Preeti" pitchFamily="2" charset="0"/>
              </a:rPr>
              <a:t>{ </a:t>
            </a:r>
            <a:r>
              <a:rPr lang="en-GB" sz="3600" dirty="0" err="1" smtClean="0">
                <a:latin typeface="Preeti" pitchFamily="2" charset="0"/>
              </a:rPr>
              <a:t>tyf</a:t>
            </a:r>
            <a:r>
              <a:rPr lang="en-GB" sz="3600" dirty="0" smtClean="0">
                <a:latin typeface="Preeti" pitchFamily="2" charset="0"/>
              </a:rPr>
              <a:t> </a:t>
            </a:r>
            <a:r>
              <a:rPr lang="en-GB" sz="3600" dirty="0" err="1" smtClean="0">
                <a:latin typeface="Preeti" pitchFamily="2" charset="0"/>
              </a:rPr>
              <a:t>gljs</a:t>
            </a:r>
            <a:r>
              <a:rPr lang="en-GB" sz="3600" dirty="0" smtClean="0">
                <a:latin typeface="Preeti" pitchFamily="2" charset="0"/>
              </a:rPr>
              <a:t>/0f </a:t>
            </a:r>
            <a:r>
              <a:rPr lang="en-GB" sz="3600" dirty="0" err="1" smtClean="0">
                <a:latin typeface="Preeti" pitchFamily="2" charset="0"/>
              </a:rPr>
              <a:t>sfo</a:t>
            </a:r>
            <a:r>
              <a:rPr lang="en-GB" sz="3600" dirty="0" smtClean="0">
                <a:latin typeface="Preeti" pitchFamily="2" charset="0"/>
              </a:rPr>
              <a:t>{ </a:t>
            </a:r>
            <a:r>
              <a:rPr lang="en-GB" sz="3600" dirty="0" err="1" smtClean="0">
                <a:latin typeface="Preeti" pitchFamily="2" charset="0"/>
              </a:rPr>
              <a:t>ug</a:t>
            </a:r>
            <a:r>
              <a:rPr lang="en-GB" sz="3600" dirty="0" smtClean="0">
                <a:latin typeface="Preeti" pitchFamily="2" charset="0"/>
              </a:rPr>
              <a:t>{ z'? </a:t>
            </a:r>
            <a:r>
              <a:rPr lang="en-GB" sz="3600" dirty="0" err="1" smtClean="0">
                <a:latin typeface="Preeti" pitchFamily="2" charset="0"/>
              </a:rPr>
              <a:t>ePsf</a:t>
            </a:r>
            <a:r>
              <a:rPr lang="en-GB" sz="3600" dirty="0" smtClean="0">
                <a:latin typeface="Preeti" pitchFamily="2" charset="0"/>
              </a:rPr>
              <a:t>] .</a:t>
            </a:r>
            <a:r>
              <a:rPr lang="en-GB" sz="3600" dirty="0" err="1" smtClean="0">
                <a:latin typeface="Preeti" pitchFamily="2" charset="0"/>
              </a:rPr>
              <a:t>xfn</a:t>
            </a:r>
            <a:r>
              <a:rPr lang="en-GB" sz="3600" dirty="0" smtClean="0">
                <a:latin typeface="Preeti" pitchFamily="2" charset="0"/>
              </a:rPr>
              <a:t> ;</a:t>
            </a:r>
            <a:r>
              <a:rPr lang="en-GB" sz="3600" dirty="0" err="1" smtClean="0">
                <a:latin typeface="Preeti" pitchFamily="2" charset="0"/>
              </a:rPr>
              <a:t>Dd</a:t>
            </a:r>
            <a:r>
              <a:rPr lang="en-GB" sz="3600" dirty="0" smtClean="0">
                <a:latin typeface="Preeti" pitchFamily="2" charset="0"/>
              </a:rPr>
              <a:t> !#) </a:t>
            </a:r>
            <a:r>
              <a:rPr lang="en-GB" sz="3600" dirty="0" err="1" smtClean="0">
                <a:latin typeface="Preeti" pitchFamily="2" charset="0"/>
              </a:rPr>
              <a:t>btf</a:t>
            </a:r>
            <a:r>
              <a:rPr lang="en-GB" sz="3600" dirty="0" smtClean="0">
                <a:latin typeface="Preeti" pitchFamily="2" charset="0"/>
              </a:rPr>
              <a:t>{</a:t>
            </a:r>
            <a:r>
              <a:rPr lang="en-GB" sz="3600" dirty="0" err="1" smtClean="0">
                <a:latin typeface="Preeti" pitchFamily="2" charset="0"/>
              </a:rPr>
              <a:t>df</a:t>
            </a:r>
            <a:r>
              <a:rPr lang="en-GB" sz="3600" dirty="0" smtClean="0">
                <a:latin typeface="Preeti" pitchFamily="2" charset="0"/>
              </a:rPr>
              <a:t> /x]sf] 5 .</a:t>
            </a:r>
            <a:endParaRPr lang="en-US" sz="3600" dirty="0">
              <a:latin typeface="Preeti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9581334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"/>
            <a:ext cx="9601200" cy="6324600"/>
          </a:xfrm>
        </p:spPr>
        <p:txBody>
          <a:bodyPr/>
          <a:lstStyle/>
          <a:p>
            <a:pPr marL="0" indent="0">
              <a:buNone/>
            </a:pPr>
            <a:r>
              <a:rPr lang="en-US" sz="3000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Preeti" pitchFamily="2" charset="0"/>
              </a:rPr>
              <a:t>cjl:ylt</a:t>
            </a:r>
            <a:r>
              <a:rPr lang="en-US" sz="30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Preeti" pitchFamily="2" charset="0"/>
              </a:rPr>
              <a:t> M </a:t>
            </a:r>
            <a:endParaRPr lang="en-US" sz="3000" b="1" dirty="0" smtClean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Preeti" pitchFamily="2" charset="0"/>
            </a:endParaRPr>
          </a:p>
          <a:p>
            <a:pPr marL="0" indent="0">
              <a:buNone/>
            </a:pPr>
            <a:r>
              <a:rPr lang="en-US" sz="3000" b="1" dirty="0" err="1" smtClean="0">
                <a:latin typeface="Preeti" pitchFamily="2" charset="0"/>
              </a:rPr>
              <a:t>cfIff+z</a:t>
            </a:r>
            <a:r>
              <a:rPr lang="en-US" sz="3000" b="1" dirty="0" smtClean="0">
                <a:latin typeface="Preeti" pitchFamily="2" charset="0"/>
              </a:rPr>
              <a:t> </a:t>
            </a:r>
            <a:r>
              <a:rPr lang="en-US" sz="3000" b="1" dirty="0">
                <a:latin typeface="Preeti" pitchFamily="2" charset="0"/>
              </a:rPr>
              <a:t>M </a:t>
            </a:r>
            <a:r>
              <a:rPr lang="en-US" sz="3000" dirty="0">
                <a:latin typeface="Preeti" pitchFamily="2" charset="0"/>
              </a:rPr>
              <a:t>@&amp;</a:t>
            </a:r>
            <a:r>
              <a:rPr lang="en-US" sz="3000" dirty="0">
                <a:latin typeface="Preeti" pitchFamily="2" charset="0"/>
                <a:sym typeface="Symbol" panose="05050102010706020507" pitchFamily="18" charset="2"/>
              </a:rPr>
              <a:t></a:t>
            </a:r>
            <a:r>
              <a:rPr lang="en-US" sz="3000" dirty="0">
                <a:latin typeface="Preeti" pitchFamily="2" charset="0"/>
              </a:rPr>
              <a:t>$^Ú </a:t>
            </a:r>
            <a:r>
              <a:rPr lang="en-US" sz="3000" dirty="0" err="1">
                <a:latin typeface="Preeti" pitchFamily="2" charset="0"/>
              </a:rPr>
              <a:t>pQ</a:t>
            </a:r>
            <a:r>
              <a:rPr lang="en-US" sz="3000" dirty="0">
                <a:latin typeface="Preeti" pitchFamily="2" charset="0"/>
              </a:rPr>
              <a:t>/, b]</a:t>
            </a:r>
            <a:r>
              <a:rPr lang="en-US" sz="3000" dirty="0" err="1">
                <a:latin typeface="Preeti" pitchFamily="2" charset="0"/>
              </a:rPr>
              <a:t>zfGt</a:t>
            </a:r>
            <a:r>
              <a:rPr lang="en-US" sz="3000" dirty="0">
                <a:latin typeface="Preeti" pitchFamily="2" charset="0"/>
              </a:rPr>
              <a:t>/ *%</a:t>
            </a:r>
            <a:r>
              <a:rPr lang="en-US" sz="3000" dirty="0">
                <a:latin typeface="Preeti" pitchFamily="2" charset="0"/>
                <a:sym typeface="Symbol" panose="05050102010706020507" pitchFamily="18" charset="2"/>
              </a:rPr>
              <a:t></a:t>
            </a:r>
            <a:r>
              <a:rPr lang="en-US" sz="3000" dirty="0">
                <a:latin typeface="Preeti" pitchFamily="2" charset="0"/>
              </a:rPr>
              <a:t>$@Ú </a:t>
            </a:r>
            <a:r>
              <a:rPr lang="en-US" sz="3000" dirty="0" err="1">
                <a:latin typeface="Preeti" pitchFamily="2" charset="0"/>
              </a:rPr>
              <a:t>k"j</a:t>
            </a:r>
            <a:r>
              <a:rPr lang="en-US" sz="3000" dirty="0">
                <a:latin typeface="Preeti" pitchFamily="2" charset="0"/>
              </a:rPr>
              <a:t>{  - </a:t>
            </a:r>
            <a:r>
              <a:rPr lang="en-US" sz="3000" dirty="0" err="1">
                <a:latin typeface="Preeti" pitchFamily="2" charset="0"/>
              </a:rPr>
              <a:t>gu</a:t>
            </a:r>
            <a:r>
              <a:rPr lang="en-US" sz="3000" dirty="0">
                <a:latin typeface="Preeti" pitchFamily="2" charset="0"/>
              </a:rPr>
              <a:t>/</a:t>
            </a:r>
            <a:r>
              <a:rPr lang="en-US" sz="3000" dirty="0" err="1">
                <a:latin typeface="Preeti" pitchFamily="2" charset="0"/>
              </a:rPr>
              <a:t>kflnsfsf</a:t>
            </a:r>
            <a:r>
              <a:rPr lang="en-US" sz="3000" dirty="0">
                <a:latin typeface="Preeti" pitchFamily="2" charset="0"/>
              </a:rPr>
              <a:t>] s]Gb|, </a:t>
            </a:r>
            <a:r>
              <a:rPr lang="en-US" sz="3000" dirty="0" err="1">
                <a:latin typeface="Preeti" pitchFamily="2" charset="0"/>
              </a:rPr>
              <a:t>rf</a:t>
            </a:r>
            <a:r>
              <a:rPr lang="en-US" sz="3000" dirty="0">
                <a:latin typeface="Preeti" pitchFamily="2" charset="0"/>
              </a:rPr>
              <a:t>}</a:t>
            </a:r>
            <a:r>
              <a:rPr lang="en-US" sz="3000" dirty="0" err="1">
                <a:latin typeface="Preeti" pitchFamily="2" charset="0"/>
              </a:rPr>
              <a:t>tf</a:t>
            </a:r>
            <a:r>
              <a:rPr lang="en-US" sz="3000" dirty="0">
                <a:latin typeface="Preeti" pitchFamily="2" charset="0"/>
              </a:rPr>
              <a:t>/f_</a:t>
            </a:r>
          </a:p>
          <a:p>
            <a:r>
              <a:rPr lang="en-US" sz="3000" b="1" dirty="0" err="1">
                <a:latin typeface="Preeti" pitchFamily="2" charset="0"/>
              </a:rPr>
              <a:t>k|b</a:t>
            </a:r>
            <a:r>
              <a:rPr lang="en-US" sz="3000" b="1" dirty="0">
                <a:latin typeface="Preeti" pitchFamily="2" charset="0"/>
              </a:rPr>
              <a:t>]z </a:t>
            </a:r>
            <a:r>
              <a:rPr lang="en-US" sz="3000" b="1" dirty="0" err="1">
                <a:latin typeface="Preeti" pitchFamily="2" charset="0"/>
              </a:rPr>
              <a:t>gDa</a:t>
            </a:r>
            <a:r>
              <a:rPr lang="en-US" sz="3000" b="1" dirty="0">
                <a:latin typeface="Preeti" pitchFamily="2" charset="0"/>
              </a:rPr>
              <a:t>/ M</a:t>
            </a:r>
            <a:r>
              <a:rPr lang="en-US" sz="3000" dirty="0">
                <a:latin typeface="Preeti" pitchFamily="2" charset="0"/>
              </a:rPr>
              <a:t> </a:t>
            </a:r>
            <a:r>
              <a:rPr lang="en-US" sz="3000" dirty="0" smtClean="0">
                <a:latin typeface="Preeti" pitchFamily="2" charset="0"/>
              </a:rPr>
              <a:t>#, </a:t>
            </a:r>
            <a:r>
              <a:rPr lang="en-US" sz="3000" b="1" dirty="0" err="1" smtClean="0">
                <a:latin typeface="Preeti" pitchFamily="2" charset="0"/>
              </a:rPr>
              <a:t>lhNnf</a:t>
            </a:r>
            <a:r>
              <a:rPr lang="en-US" sz="3000" b="1" dirty="0" smtClean="0">
                <a:latin typeface="Preeti" pitchFamily="2" charset="0"/>
              </a:rPr>
              <a:t> </a:t>
            </a:r>
            <a:r>
              <a:rPr lang="en-US" sz="3000" b="1" dirty="0">
                <a:latin typeface="Preeti" pitchFamily="2" charset="0"/>
              </a:rPr>
              <a:t>M</a:t>
            </a:r>
            <a:r>
              <a:rPr lang="en-US" sz="3000" dirty="0">
                <a:latin typeface="Preeti" pitchFamily="2" charset="0"/>
              </a:rPr>
              <a:t> </a:t>
            </a:r>
            <a:r>
              <a:rPr lang="en-US" sz="3000" dirty="0" err="1">
                <a:latin typeface="Preeti" pitchFamily="2" charset="0"/>
              </a:rPr>
              <a:t>l;Gw'kfNrf</a:t>
            </a:r>
            <a:r>
              <a:rPr lang="en-US" sz="3000" dirty="0">
                <a:latin typeface="Preeti" pitchFamily="2" charset="0"/>
              </a:rPr>
              <a:t>]s</a:t>
            </a:r>
          </a:p>
          <a:p>
            <a:r>
              <a:rPr lang="en-US" sz="3000" b="1" dirty="0">
                <a:latin typeface="Preeti" pitchFamily="2" charset="0"/>
              </a:rPr>
              <a:t>If]</a:t>
            </a:r>
            <a:r>
              <a:rPr lang="en-US" sz="3000" b="1" dirty="0" err="1">
                <a:latin typeface="Preeti" pitchFamily="2" charset="0"/>
              </a:rPr>
              <a:t>qkmn</a:t>
            </a:r>
            <a:r>
              <a:rPr lang="en-US" sz="3000" b="1" dirty="0">
                <a:latin typeface="Preeti" pitchFamily="2" charset="0"/>
              </a:rPr>
              <a:t> M</a:t>
            </a:r>
            <a:r>
              <a:rPr lang="en-US" sz="3000" dirty="0">
                <a:latin typeface="Preeti" pitchFamily="2" charset="0"/>
              </a:rPr>
              <a:t> !^%=@% </a:t>
            </a:r>
            <a:r>
              <a:rPr lang="en-US" sz="3000" dirty="0" err="1">
                <a:latin typeface="Preeti" pitchFamily="2" charset="0"/>
              </a:rPr>
              <a:t>ju</a:t>
            </a:r>
            <a:r>
              <a:rPr lang="en-US" sz="3000" dirty="0">
                <a:latin typeface="Preeti" pitchFamily="2" charset="0"/>
              </a:rPr>
              <a:t>{=ls=</a:t>
            </a:r>
            <a:r>
              <a:rPr lang="en-US" sz="3000" dirty="0" err="1">
                <a:latin typeface="Preeti" pitchFamily="2" charset="0"/>
              </a:rPr>
              <a:t>ld</a:t>
            </a:r>
            <a:r>
              <a:rPr lang="en-US" sz="3000" dirty="0">
                <a:latin typeface="Preeti" pitchFamily="2" charset="0"/>
              </a:rPr>
              <a:t>=</a:t>
            </a:r>
          </a:p>
          <a:p>
            <a:r>
              <a:rPr lang="en-US" sz="3000" b="1" dirty="0" err="1">
                <a:latin typeface="Preeti" pitchFamily="2" charset="0"/>
              </a:rPr>
              <a:t>lgaf</a:t>
            </a:r>
            <a:r>
              <a:rPr lang="en-US" sz="3000" b="1" dirty="0">
                <a:latin typeface="Preeti" pitchFamily="2" charset="0"/>
              </a:rPr>
              <a:t>{</a:t>
            </a:r>
            <a:r>
              <a:rPr lang="en-US" sz="3000" b="1" dirty="0" err="1">
                <a:latin typeface="Preeti" pitchFamily="2" charset="0"/>
              </a:rPr>
              <a:t>rg</a:t>
            </a:r>
            <a:r>
              <a:rPr lang="en-US" sz="3000" b="1" dirty="0">
                <a:latin typeface="Preeti" pitchFamily="2" charset="0"/>
              </a:rPr>
              <a:t> If]q  M </a:t>
            </a:r>
            <a:r>
              <a:rPr lang="en-US" sz="3000" dirty="0">
                <a:latin typeface="Preeti" pitchFamily="2" charset="0"/>
              </a:rPr>
              <a:t>@ </a:t>
            </a:r>
            <a:r>
              <a:rPr lang="en-US" sz="3000" dirty="0" smtClean="0">
                <a:latin typeface="Preeti" pitchFamily="2" charset="0"/>
              </a:rPr>
              <a:t>j6f</a:t>
            </a:r>
          </a:p>
          <a:p>
            <a:pPr marL="0" indent="0">
              <a:buNone/>
            </a:pPr>
            <a:r>
              <a:rPr lang="en-US" sz="3000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Preeti" pitchFamily="2" charset="0"/>
              </a:rPr>
              <a:t>gu</a:t>
            </a:r>
            <a:r>
              <a:rPr lang="en-US" sz="30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Preeti" pitchFamily="2" charset="0"/>
              </a:rPr>
              <a:t>/</a:t>
            </a:r>
            <a:r>
              <a:rPr lang="en-US" sz="3000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Preeti" pitchFamily="2" charset="0"/>
              </a:rPr>
              <a:t>kflnsfsf</a:t>
            </a:r>
            <a:r>
              <a:rPr lang="en-US" sz="30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Preeti" pitchFamily="2" charset="0"/>
              </a:rPr>
              <a:t> </a:t>
            </a:r>
            <a:r>
              <a:rPr lang="en-US" sz="3000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Preeti" pitchFamily="2" charset="0"/>
              </a:rPr>
              <a:t>l;dfgf</a:t>
            </a:r>
            <a:r>
              <a:rPr lang="en-US" sz="30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Preeti" pitchFamily="2" charset="0"/>
              </a:rPr>
              <a:t> M</a:t>
            </a:r>
          </a:p>
          <a:p>
            <a:r>
              <a:rPr lang="en-US" sz="3000" b="1" dirty="0" err="1">
                <a:latin typeface="Preeti" pitchFamily="2" charset="0"/>
              </a:rPr>
              <a:t>k"j</a:t>
            </a:r>
            <a:r>
              <a:rPr lang="en-US" sz="3000" b="1" dirty="0">
                <a:latin typeface="Preeti" pitchFamily="2" charset="0"/>
              </a:rPr>
              <a:t>{ M</a:t>
            </a:r>
            <a:r>
              <a:rPr lang="en-US" sz="3000" dirty="0">
                <a:latin typeface="Preeti" pitchFamily="2" charset="0"/>
              </a:rPr>
              <a:t> ;'</a:t>
            </a:r>
            <a:r>
              <a:rPr lang="en-US" sz="3000" dirty="0" err="1">
                <a:latin typeface="Preeti" pitchFamily="2" charset="0"/>
              </a:rPr>
              <a:t>gsf</a:t>
            </a:r>
            <a:r>
              <a:rPr lang="en-US" sz="3000" dirty="0">
                <a:latin typeface="Preeti" pitchFamily="2" charset="0"/>
              </a:rPr>
              <a:t>]</a:t>
            </a:r>
            <a:r>
              <a:rPr lang="en-US" sz="3000" dirty="0" err="1">
                <a:latin typeface="Preeti" pitchFamily="2" charset="0"/>
              </a:rPr>
              <a:t>zL</a:t>
            </a:r>
            <a:r>
              <a:rPr lang="en-US" sz="3000" dirty="0">
                <a:latin typeface="Preeti" pitchFamily="2" charset="0"/>
              </a:rPr>
              <a:t> / an]</a:t>
            </a:r>
            <a:r>
              <a:rPr lang="en-US" sz="3000" dirty="0" err="1">
                <a:latin typeface="Preeti" pitchFamily="2" charset="0"/>
              </a:rPr>
              <a:t>kmL</a:t>
            </a:r>
            <a:r>
              <a:rPr lang="en-US" sz="3000" dirty="0">
                <a:latin typeface="Preeti" pitchFamily="2" charset="0"/>
              </a:rPr>
              <a:t> </a:t>
            </a:r>
            <a:r>
              <a:rPr lang="en-US" sz="3000" dirty="0" err="1">
                <a:latin typeface="Preeti" pitchFamily="2" charset="0"/>
              </a:rPr>
              <a:t>ufpFkflnsf</a:t>
            </a:r>
            <a:endParaRPr lang="en-US" sz="3000" dirty="0">
              <a:latin typeface="Preeti" pitchFamily="2" charset="0"/>
            </a:endParaRPr>
          </a:p>
          <a:p>
            <a:r>
              <a:rPr lang="en-US" sz="3000" b="1" dirty="0" err="1">
                <a:latin typeface="Preeti" pitchFamily="2" charset="0"/>
              </a:rPr>
              <a:t>klZrd</a:t>
            </a:r>
            <a:r>
              <a:rPr lang="en-US" sz="3000" b="1" dirty="0">
                <a:latin typeface="Preeti" pitchFamily="2" charset="0"/>
              </a:rPr>
              <a:t> M</a:t>
            </a:r>
            <a:r>
              <a:rPr lang="en-US" sz="3000" dirty="0">
                <a:latin typeface="Preeti" pitchFamily="2" charset="0"/>
              </a:rPr>
              <a:t> </a:t>
            </a:r>
            <a:r>
              <a:rPr lang="en-US" sz="3000" dirty="0" err="1">
                <a:latin typeface="Preeti" pitchFamily="2" charset="0"/>
              </a:rPr>
              <a:t>OGb|fjtL</a:t>
            </a:r>
            <a:r>
              <a:rPr lang="en-US" sz="3000" dirty="0">
                <a:latin typeface="Preeti" pitchFamily="2" charset="0"/>
              </a:rPr>
              <a:t> </a:t>
            </a:r>
            <a:r>
              <a:rPr lang="en-US" sz="3000" dirty="0" err="1">
                <a:latin typeface="Preeti" pitchFamily="2" charset="0"/>
              </a:rPr>
              <a:t>ufpFkflnsf</a:t>
            </a:r>
            <a:endParaRPr lang="en-US" sz="3000" dirty="0">
              <a:latin typeface="Preeti" pitchFamily="2" charset="0"/>
            </a:endParaRPr>
          </a:p>
          <a:p>
            <a:r>
              <a:rPr lang="en-US" sz="3000" b="1" dirty="0" err="1">
                <a:latin typeface="Preeti" pitchFamily="2" charset="0"/>
              </a:rPr>
              <a:t>pQ</a:t>
            </a:r>
            <a:r>
              <a:rPr lang="en-US" sz="3000" b="1" dirty="0">
                <a:latin typeface="Preeti" pitchFamily="2" charset="0"/>
              </a:rPr>
              <a:t>/ M</a:t>
            </a:r>
            <a:r>
              <a:rPr lang="en-US" sz="3000" dirty="0">
                <a:latin typeface="Preeti" pitchFamily="2" charset="0"/>
              </a:rPr>
              <a:t> </a:t>
            </a:r>
            <a:r>
              <a:rPr lang="en-US" sz="3000" dirty="0" err="1">
                <a:latin typeface="Preeti" pitchFamily="2" charset="0"/>
              </a:rPr>
              <a:t>h'un</a:t>
            </a:r>
            <a:r>
              <a:rPr lang="en-US" sz="3000" dirty="0">
                <a:latin typeface="Preeti" pitchFamily="2" charset="0"/>
              </a:rPr>
              <a:t> </a:t>
            </a:r>
            <a:r>
              <a:rPr lang="en-US" sz="3000" dirty="0" err="1">
                <a:latin typeface="Preeti" pitchFamily="2" charset="0"/>
              </a:rPr>
              <a:t>ufpFkflnsf</a:t>
            </a:r>
            <a:r>
              <a:rPr lang="en-US" sz="3000" dirty="0">
                <a:latin typeface="Preeti" pitchFamily="2" charset="0"/>
              </a:rPr>
              <a:t> / </a:t>
            </a:r>
            <a:r>
              <a:rPr lang="en-US" sz="3000" dirty="0" err="1">
                <a:latin typeface="Preeti" pitchFamily="2" charset="0"/>
              </a:rPr>
              <a:t>kfFrkf</a:t>
            </a:r>
            <a:r>
              <a:rPr lang="en-US" sz="3000" dirty="0">
                <a:latin typeface="Preeti" pitchFamily="2" charset="0"/>
              </a:rPr>
              <a:t>]v/L </a:t>
            </a:r>
            <a:r>
              <a:rPr lang="en-US" sz="3000" dirty="0" err="1">
                <a:latin typeface="Preeti" pitchFamily="2" charset="0"/>
              </a:rPr>
              <a:t>ufpF</a:t>
            </a:r>
            <a:r>
              <a:rPr lang="en-US" sz="3000" dirty="0">
                <a:latin typeface="Preeti" pitchFamily="2" charset="0"/>
              </a:rPr>
              <a:t> </a:t>
            </a:r>
            <a:r>
              <a:rPr lang="en-US" sz="3000" dirty="0" err="1">
                <a:latin typeface="Preeti" pitchFamily="2" charset="0"/>
              </a:rPr>
              <a:t>kflnsf</a:t>
            </a:r>
            <a:r>
              <a:rPr lang="en-US" sz="3000" dirty="0">
                <a:latin typeface="Preeti" pitchFamily="2" charset="0"/>
              </a:rPr>
              <a:t> </a:t>
            </a:r>
          </a:p>
          <a:p>
            <a:r>
              <a:rPr lang="en-US" sz="3000" b="1" dirty="0">
                <a:latin typeface="Preeti" pitchFamily="2" charset="0"/>
              </a:rPr>
              <a:t>blIf0f M</a:t>
            </a:r>
            <a:r>
              <a:rPr lang="en-US" sz="3000" dirty="0">
                <a:latin typeface="Preeti" pitchFamily="2" charset="0"/>
              </a:rPr>
              <a:t> </a:t>
            </a:r>
            <a:r>
              <a:rPr lang="en-US" sz="3000" dirty="0" err="1">
                <a:latin typeface="Preeti" pitchFamily="2" charset="0"/>
              </a:rPr>
              <a:t>sfe</a:t>
            </a:r>
            <a:r>
              <a:rPr lang="en-US" sz="3000" dirty="0">
                <a:latin typeface="Preeti" pitchFamily="2" charset="0"/>
              </a:rPr>
              <a:t>|]</a:t>
            </a:r>
            <a:r>
              <a:rPr lang="en-US" sz="3000" dirty="0" err="1">
                <a:latin typeface="Preeti" pitchFamily="2" charset="0"/>
              </a:rPr>
              <a:t>knf~rf</a:t>
            </a:r>
            <a:r>
              <a:rPr lang="en-US" sz="3000" dirty="0">
                <a:latin typeface="Preeti" pitchFamily="2" charset="0"/>
              </a:rPr>
              <a:t>]s</a:t>
            </a:r>
          </a:p>
          <a:p>
            <a:endParaRPr lang="en-US" sz="4000" dirty="0">
              <a:latin typeface="Preeti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707252-611D-4027-B25D-E6B75D7F5075}" type="slidenum">
              <a:rPr lang="en-US" altLang="en-US" smtClean="0"/>
              <a:pPr>
                <a:defRPr/>
              </a:pPr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89599732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76200"/>
            <a:ext cx="9753600" cy="6705600"/>
          </a:xfrm>
        </p:spPr>
        <p:txBody>
          <a:bodyPr/>
          <a:lstStyle/>
          <a:p>
            <a:pPr marL="0" indent="0" algn="just">
              <a:buNone/>
            </a:pPr>
            <a:r>
              <a:rPr lang="en-US" sz="3600" u="sng" dirty="0" smtClean="0">
                <a:latin typeface="Preeti" pitchFamily="2" charset="0"/>
              </a:rPr>
              <a:t>P]g</a:t>
            </a:r>
            <a:r>
              <a:rPr lang="en-US" sz="3600" u="sng" dirty="0">
                <a:latin typeface="Preeti" pitchFamily="2" charset="0"/>
              </a:rPr>
              <a:t>, </a:t>
            </a:r>
            <a:r>
              <a:rPr lang="en-US" sz="3600" u="sng" dirty="0" err="1">
                <a:latin typeface="Preeti" pitchFamily="2" charset="0"/>
              </a:rPr>
              <a:t>sfg'g</a:t>
            </a:r>
            <a:r>
              <a:rPr lang="en-US" sz="3600" u="sng" dirty="0">
                <a:latin typeface="Preeti" pitchFamily="2" charset="0"/>
              </a:rPr>
              <a:t> </a:t>
            </a:r>
            <a:r>
              <a:rPr lang="en-US" sz="3600" u="sng" dirty="0" err="1">
                <a:latin typeface="Preeti" pitchFamily="2" charset="0"/>
              </a:rPr>
              <a:t>tyf</a:t>
            </a:r>
            <a:r>
              <a:rPr lang="en-US" sz="3600" u="sng" dirty="0">
                <a:latin typeface="Preeti" pitchFamily="2" charset="0"/>
              </a:rPr>
              <a:t> </a:t>
            </a:r>
            <a:r>
              <a:rPr lang="en-US" sz="3600" u="sng" dirty="0" err="1">
                <a:latin typeface="Preeti" pitchFamily="2" charset="0"/>
              </a:rPr>
              <a:t>lgb</a:t>
            </a:r>
            <a:r>
              <a:rPr lang="en-US" sz="3600" u="sng" dirty="0" smtClean="0">
                <a:latin typeface="Preeti" pitchFamily="2" charset="0"/>
              </a:rPr>
              <a:t>]{</a:t>
            </a:r>
            <a:r>
              <a:rPr lang="en-US" sz="3600" u="sng" dirty="0" err="1" smtClean="0">
                <a:latin typeface="Preeti" pitchFamily="2" charset="0"/>
              </a:rPr>
              <a:t>lzsf</a:t>
            </a:r>
            <a:endParaRPr lang="en-US" sz="3600" u="sng" dirty="0">
              <a:latin typeface="Preeti" pitchFamily="2" charset="0"/>
            </a:endParaRPr>
          </a:p>
          <a:p>
            <a:pPr algn="just"/>
            <a:r>
              <a:rPr lang="ne-NP" sz="2400" dirty="0" smtClean="0"/>
              <a:t>नगर </a:t>
            </a:r>
            <a:r>
              <a:rPr lang="ne-NP" sz="2400" dirty="0"/>
              <a:t>कार्यपालिको कार्यसम्पादन नियमावली, २०७४</a:t>
            </a:r>
          </a:p>
          <a:p>
            <a:pPr algn="just"/>
            <a:r>
              <a:rPr lang="ne-NP" sz="2400" dirty="0"/>
              <a:t>नगर कार्यपालिकाको कार्य विभाजन नियमावली, २०७४</a:t>
            </a:r>
          </a:p>
          <a:p>
            <a:pPr algn="just"/>
            <a:r>
              <a:rPr lang="ne-NP" sz="2400" dirty="0"/>
              <a:t>निर्णय वा आदेश र अधिकारपत्रको प्रमाणीकरण नियमावली, २०७४</a:t>
            </a:r>
          </a:p>
          <a:p>
            <a:pPr algn="just"/>
            <a:r>
              <a:rPr lang="ne-NP" sz="2400" dirty="0"/>
              <a:t>आर्थिक कार्यविधि नियमित तथा व्यवस्थित गर्न बनेको ऐन, २०७४</a:t>
            </a:r>
          </a:p>
          <a:p>
            <a:pPr algn="just"/>
            <a:r>
              <a:rPr lang="ne-NP" sz="2400" dirty="0"/>
              <a:t>न्यायिक समिति कार्यविधि सम्बन्धी ऐन, २०७४</a:t>
            </a:r>
          </a:p>
          <a:p>
            <a:pPr algn="just"/>
            <a:r>
              <a:rPr lang="ne-NP" sz="2400" dirty="0"/>
              <a:t>चौतारा साँगाचोकगढी नगरपालिकाको सहकारी ऐन, २०७४</a:t>
            </a:r>
          </a:p>
          <a:p>
            <a:pPr algn="just"/>
            <a:r>
              <a:rPr lang="ne-NP" sz="2400" dirty="0"/>
              <a:t>चौतारा साँगाचोकगढी नगरपालिकाको स्थानीय कृषि व्यवसाय प्रवद्र्धन ऐन, २०७४</a:t>
            </a:r>
          </a:p>
          <a:p>
            <a:pPr algn="just"/>
            <a:r>
              <a:rPr lang="ne-NP" sz="2400" dirty="0"/>
              <a:t>प्रशासकीय कार्यविधि (नियमित गर्ने) ऐन, २०७४</a:t>
            </a:r>
          </a:p>
          <a:p>
            <a:pPr algn="just"/>
            <a:r>
              <a:rPr lang="ne-NP" sz="2400" dirty="0"/>
              <a:t>योजना तथा बजेट तर्जुमा दिग्दर्शन, २०७४</a:t>
            </a:r>
          </a:p>
          <a:p>
            <a:pPr algn="just"/>
            <a:r>
              <a:rPr lang="ne-NP" sz="2400" dirty="0"/>
              <a:t>बजार अनुगमन निर्देशिका, २०७४</a:t>
            </a:r>
          </a:p>
          <a:p>
            <a:pPr algn="just"/>
            <a:r>
              <a:rPr lang="ne-NP" sz="2400" dirty="0"/>
              <a:t>चौतारा साँगाचोकगढी नगरपालिकाको पदाधिकारीहरूको आचारसंहिता,२०७४</a:t>
            </a:r>
          </a:p>
          <a:p>
            <a:pPr algn="just"/>
            <a:r>
              <a:rPr lang="ne-NP" sz="2400" dirty="0"/>
              <a:t>एफ.एम रेडियो (सञ्चालन तथा व्यवस्थापन) कार्यविधि, </a:t>
            </a:r>
            <a:r>
              <a:rPr lang="ne-NP" sz="2400" dirty="0" smtClean="0"/>
              <a:t>२०७४</a:t>
            </a:r>
            <a:endParaRPr lang="ne-NP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707252-611D-4027-B25D-E6B75D7F5075}" type="slidenum">
              <a:rPr lang="en-US" altLang="en-US" smtClean="0"/>
              <a:pPr>
                <a:defRPr/>
              </a:pPr>
              <a:t>31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15794944"/>
      </p:ext>
    </p:extLst>
  </p:cSld>
  <p:clrMapOvr>
    <a:masterClrMapping/>
  </p:clrMapOvr>
  <p:transition>
    <p:randomBar dir="vert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76200"/>
            <a:ext cx="9753600" cy="6705600"/>
          </a:xfrm>
        </p:spPr>
        <p:txBody>
          <a:bodyPr/>
          <a:lstStyle/>
          <a:p>
            <a:r>
              <a:rPr lang="ne-NP" sz="2400" dirty="0"/>
              <a:t>सभा सञ्चालन तथा व्यवस्थापन सम्वन्धमा व्यवस्था गर्न बनेको नियमावली, २०७४</a:t>
            </a:r>
          </a:p>
          <a:p>
            <a:r>
              <a:rPr lang="ne-NP" sz="2400" dirty="0"/>
              <a:t>विपद जोखिम न्यूनीकरण तथा व्यवस्थापन गर्न बनेको ऐन, २०७५</a:t>
            </a:r>
          </a:p>
          <a:p>
            <a:r>
              <a:rPr lang="ne-NP" sz="2400" dirty="0"/>
              <a:t>पूर्व प्राथमिक विद्यालय व्यवस्थापन निर्देशिका, २०७५</a:t>
            </a:r>
          </a:p>
          <a:p>
            <a:r>
              <a:rPr lang="ne-NP" sz="2400" dirty="0"/>
              <a:t>चौतारा साँगाचोकगढी नगरपालिकाको विज्ञापन कर निर्देशिका, २०७५</a:t>
            </a:r>
          </a:p>
          <a:p>
            <a:r>
              <a:rPr lang="ne-NP" sz="2400" dirty="0"/>
              <a:t>चौतारा साँगाचोकगढी नगरपालिकाको व्यवसाय कर निर्देशिका, २०७५</a:t>
            </a:r>
          </a:p>
          <a:p>
            <a:r>
              <a:rPr lang="ne-NP" sz="2400" dirty="0"/>
              <a:t>जग्गा प्लटिङ सम्बन्धि कार्यविधि, २०७५</a:t>
            </a:r>
          </a:p>
          <a:p>
            <a:r>
              <a:rPr lang="ne-NP" sz="2400" dirty="0"/>
              <a:t>अनाथ तथा जोखिमयुक्त वालवालिकाको लागि सामाजिक सुरक्षा कार्यक्रम (सञ्चालन कार्यविधि) ऐन, २०७५</a:t>
            </a:r>
          </a:p>
          <a:p>
            <a:r>
              <a:rPr lang="ne-NP" sz="2400" dirty="0"/>
              <a:t>चौतारा साँगाचोकगढी नगरपालिकाको सरसफाई तथा फोहरमैला ब्यबस्थापन कार्यविधि, २०७५</a:t>
            </a:r>
          </a:p>
          <a:p>
            <a:r>
              <a:rPr lang="ne-NP" sz="2400" dirty="0"/>
              <a:t>चौतारा साँगाचोकगढी नगरपालिकाको एकिकृत सम्पत्ति कर व्यवस्थापन कार्यविधि, २०७५</a:t>
            </a:r>
          </a:p>
          <a:p>
            <a:r>
              <a:rPr lang="ne-NP" sz="2400" dirty="0"/>
              <a:t>जेष्ठ नागरिक परिचय-पत्र वितरण निर्देशिका, २०७४</a:t>
            </a:r>
          </a:p>
          <a:p>
            <a:r>
              <a:rPr lang="ne-NP" sz="2400" dirty="0"/>
              <a:t>सरकारी नीज क्षेत्र साझेदारी (म्याचिङ्ग फण्ड) कार्यक्रम सञ्चालन कार्यविधि, </a:t>
            </a:r>
            <a:r>
              <a:rPr lang="ne-NP" sz="2400" dirty="0" smtClean="0"/>
              <a:t>२०७४</a:t>
            </a:r>
            <a:endParaRPr lang="ne-NP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707252-611D-4027-B25D-E6B75D7F5075}" type="slidenum">
              <a:rPr lang="en-US" altLang="en-US" smtClean="0"/>
              <a:pPr>
                <a:defRPr/>
              </a:pPr>
              <a:t>32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31625094"/>
      </p:ext>
    </p:extLst>
  </p:cSld>
  <p:clrMapOvr>
    <a:masterClrMapping/>
  </p:clrMapOvr>
  <p:transition>
    <p:randomBar dir="vert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76200"/>
            <a:ext cx="9753600" cy="6705600"/>
          </a:xfrm>
        </p:spPr>
        <p:txBody>
          <a:bodyPr/>
          <a:lstStyle/>
          <a:p>
            <a:pPr algn="just"/>
            <a:r>
              <a:rPr lang="ne-NP" sz="2400" dirty="0"/>
              <a:t>नगर कार्यपालिकाको बैठक सञ्चालन तथा व्यवस्थापन नियमावली, २०७४</a:t>
            </a:r>
          </a:p>
          <a:p>
            <a:pPr algn="just"/>
            <a:r>
              <a:rPr lang="ne-NP" sz="2400" dirty="0"/>
              <a:t>निर्माण व्यवसाय नियमन गर्ने निर्देशिका २०७४</a:t>
            </a:r>
          </a:p>
          <a:p>
            <a:pPr algn="just"/>
            <a:r>
              <a:rPr lang="ne-NP" sz="2400" dirty="0"/>
              <a:t>नगर राजपत्र प्रकाशन सम्बन्धी कार्यविधि, २०७४</a:t>
            </a:r>
          </a:p>
          <a:p>
            <a:pPr algn="just"/>
            <a:r>
              <a:rPr lang="ne-NP" sz="2400" dirty="0"/>
              <a:t>अनुदान तथा आर्थिक सहायता निर्देशिका, २०७५</a:t>
            </a:r>
          </a:p>
          <a:p>
            <a:pPr algn="just"/>
            <a:r>
              <a:rPr lang="ne-NP" sz="2400" dirty="0"/>
              <a:t>उपभोक्ता समिति गठन, परिचालन तथा व्यवस्थापन सम्बन्धि कार्यविधि, २०७५</a:t>
            </a:r>
          </a:p>
          <a:p>
            <a:pPr algn="just"/>
            <a:r>
              <a:rPr lang="ne-NP" sz="2400" dirty="0"/>
              <a:t>करारमा प्राविधिक कर्मचारी व्यवस्थापन सम्बन्धी कार्यविधि, २०७५</a:t>
            </a:r>
          </a:p>
          <a:p>
            <a:pPr algn="just"/>
            <a:r>
              <a:rPr lang="ne-NP" sz="2400" dirty="0"/>
              <a:t>अपाङ्गता भएका व्यक्तिको परिचय–पत्र वितरण कार्यविधि, २०७५</a:t>
            </a:r>
          </a:p>
          <a:p>
            <a:pPr algn="just"/>
            <a:r>
              <a:rPr lang="ne-NP" sz="2400" dirty="0"/>
              <a:t>आन्तरिक आय संकल (ठेक्का बन्दोबस्त) सम्बन्धी कार्यविधि, २०७५</a:t>
            </a:r>
          </a:p>
          <a:p>
            <a:pPr algn="just"/>
            <a:r>
              <a:rPr lang="ne-NP" sz="2400" dirty="0"/>
              <a:t>सुरक्षित आप्रवासन कार्यक्रम सञ्चालन गर्न सेवा प्रदायक संस्था छनौट सम्बन्धि कार्यविधि,२०७५</a:t>
            </a:r>
          </a:p>
          <a:p>
            <a:pPr algn="just"/>
            <a:r>
              <a:rPr lang="ne-NP" sz="2400" dirty="0"/>
              <a:t>नगर प्रहरी (व्यवस्थापन तथा सञ्चालन) सम्बन्धी कार्यविधि, २०७५</a:t>
            </a:r>
          </a:p>
          <a:p>
            <a:pPr algn="just"/>
            <a:r>
              <a:rPr lang="ne-NP" sz="2400" dirty="0"/>
              <a:t>नगर खेलकुद व्यवस्थापन तथा सञ्चालन सम्वन्धी कार्यविधि, </a:t>
            </a:r>
            <a:r>
              <a:rPr lang="ne-NP" sz="2400" dirty="0" smtClean="0"/>
              <a:t>२०७५</a:t>
            </a:r>
            <a:endParaRPr lang="en-US" sz="2400" dirty="0" smtClean="0"/>
          </a:p>
          <a:p>
            <a:pPr algn="just"/>
            <a:r>
              <a:rPr lang="ne-NP" sz="2400" dirty="0" smtClean="0"/>
              <a:t>नगर शिक्षा एन, २०७६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707252-611D-4027-B25D-E6B75D7F5075}" type="slidenum">
              <a:rPr lang="en-US" altLang="en-US" smtClean="0"/>
              <a:pPr>
                <a:defRPr/>
              </a:pPr>
              <a:t>33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42725096"/>
      </p:ext>
    </p:extLst>
  </p:cSld>
  <p:clrMapOvr>
    <a:masterClrMapping/>
  </p:clrMapOvr>
  <p:transition>
    <p:randomBar dir="vert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9448800" cy="6172200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115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reeti" pitchFamily="2" charset="0"/>
              </a:rPr>
              <a:t>gu</a:t>
            </a:r>
            <a:r>
              <a:rPr lang="en-US" sz="115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reeti" pitchFamily="2" charset="0"/>
              </a:rPr>
              <a:t>/</a:t>
            </a:r>
            <a:r>
              <a:rPr lang="en-US" sz="115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reeti" pitchFamily="2" charset="0"/>
              </a:rPr>
              <a:t>kflnsfn</a:t>
            </a:r>
            <a:r>
              <a:rPr lang="en-US" sz="115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reeti" pitchFamily="2" charset="0"/>
              </a:rPr>
              <a:t>] </a:t>
            </a:r>
            <a:r>
              <a:rPr lang="en-US" sz="115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reeti" pitchFamily="2" charset="0"/>
              </a:rPr>
              <a:t/>
            </a:r>
            <a:br>
              <a:rPr lang="en-US" sz="115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reeti" pitchFamily="2" charset="0"/>
              </a:rPr>
            </a:br>
            <a:r>
              <a:rPr lang="en-US" sz="115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reeti" pitchFamily="2" charset="0"/>
              </a:rPr>
              <a:t>xfl;n</a:t>
            </a:r>
            <a:r>
              <a:rPr lang="en-US" sz="115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reeti" pitchFamily="2" charset="0"/>
              </a:rPr>
              <a:t> u</a:t>
            </a:r>
            <a:r>
              <a:rPr lang="en-US" sz="115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reeti" pitchFamily="2" charset="0"/>
              </a:rPr>
              <a:t>/]</a:t>
            </a:r>
            <a:r>
              <a:rPr lang="en-US" sz="115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reeti" pitchFamily="2" charset="0"/>
              </a:rPr>
              <a:t>sf ;</a:t>
            </a:r>
            <a:r>
              <a:rPr lang="en-US" sz="115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reeti" pitchFamily="2" charset="0"/>
              </a:rPr>
              <a:t>kmntfsf</a:t>
            </a:r>
            <a:r>
              <a:rPr lang="en-US" sz="115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reeti" pitchFamily="2" charset="0"/>
              </a:rPr>
              <a:t> </a:t>
            </a:r>
            <a:r>
              <a:rPr lang="en-US" sz="115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reeti" pitchFamily="2" charset="0"/>
              </a:rPr>
              <a:t>emnsx</a:t>
            </a:r>
            <a:r>
              <a:rPr lang="en-US" sz="115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reeti" pitchFamily="2" charset="0"/>
              </a:rPr>
              <a:t>?</a:t>
            </a:r>
            <a:endParaRPr lang="en-US" sz="115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Preeti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707252-611D-4027-B25D-E6B75D7F5075}" type="slidenum">
              <a:rPr lang="en-US" altLang="en-US" smtClean="0"/>
              <a:pPr>
                <a:defRPr/>
              </a:pPr>
              <a:t>34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9094051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5494" y="304800"/>
            <a:ext cx="9182100" cy="609600"/>
          </a:xfrm>
        </p:spPr>
        <p:txBody>
          <a:bodyPr/>
          <a:lstStyle/>
          <a:p>
            <a:r>
              <a:rPr lang="en-US" sz="3000" b="1" dirty="0">
                <a:latin typeface="Preeti" pitchFamily="2" charset="0"/>
              </a:rPr>
              <a:t>:</a:t>
            </a:r>
            <a:r>
              <a:rPr lang="en-US" sz="3000" b="1" dirty="0" err="1">
                <a:latin typeface="Preeti" pitchFamily="2" charset="0"/>
              </a:rPr>
              <a:t>yfgLo</a:t>
            </a:r>
            <a:r>
              <a:rPr lang="en-US" sz="3000" b="1" dirty="0">
                <a:latin typeface="Preeti" pitchFamily="2" charset="0"/>
              </a:rPr>
              <a:t> rf8 </a:t>
            </a:r>
            <a:r>
              <a:rPr lang="en-US" sz="3000" b="1" dirty="0" err="1">
                <a:latin typeface="Preeti" pitchFamily="2" charset="0"/>
              </a:rPr>
              <a:t>kj</a:t>
            </a:r>
            <a:r>
              <a:rPr lang="en-US" sz="3000" b="1" dirty="0">
                <a:latin typeface="Preeti" pitchFamily="2" charset="0"/>
              </a:rPr>
              <a:t>{</a:t>
            </a:r>
            <a:r>
              <a:rPr lang="en-US" sz="3000" b="1" dirty="0" err="1">
                <a:latin typeface="Preeti" pitchFamily="2" charset="0"/>
              </a:rPr>
              <a:t>df</a:t>
            </a:r>
            <a:r>
              <a:rPr lang="en-US" sz="3000" b="1" dirty="0">
                <a:latin typeface="Preeti" pitchFamily="2" charset="0"/>
              </a:rPr>
              <a:t> g]</a:t>
            </a:r>
            <a:r>
              <a:rPr lang="en-US" sz="3000" b="1" dirty="0" err="1">
                <a:latin typeface="Preeti" pitchFamily="2" charset="0"/>
              </a:rPr>
              <a:t>jf</a:t>
            </a:r>
            <a:r>
              <a:rPr lang="en-US" sz="3000" b="1" dirty="0">
                <a:latin typeface="Preeti" pitchFamily="2" charset="0"/>
              </a:rPr>
              <a:t>/L </a:t>
            </a:r>
            <a:r>
              <a:rPr lang="en-US" sz="3000" b="1" dirty="0" err="1">
                <a:latin typeface="Preeti" pitchFamily="2" charset="0"/>
              </a:rPr>
              <a:t>lwd</a:t>
            </a:r>
            <a:r>
              <a:rPr lang="en-US" sz="3000" b="1" dirty="0">
                <a:latin typeface="Preeti" pitchFamily="2" charset="0"/>
              </a:rPr>
              <a:t>]</a:t>
            </a:r>
            <a:r>
              <a:rPr lang="en-US" sz="3000" b="1" dirty="0" err="1">
                <a:latin typeface="Preeti" pitchFamily="2" charset="0"/>
              </a:rPr>
              <a:t>afhfn</a:t>
            </a:r>
            <a:r>
              <a:rPr lang="en-US" sz="3000" b="1" dirty="0">
                <a:latin typeface="Preeti" pitchFamily="2" charset="0"/>
              </a:rPr>
              <a:t>] /f}</a:t>
            </a:r>
            <a:r>
              <a:rPr lang="en-US" sz="3000" b="1" dirty="0" err="1">
                <a:latin typeface="Preeti" pitchFamily="2" charset="0"/>
              </a:rPr>
              <a:t>gs</a:t>
            </a:r>
            <a:r>
              <a:rPr lang="en-US" sz="3000" b="1" dirty="0">
                <a:latin typeface="Preeti" pitchFamily="2" charset="0"/>
              </a:rPr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707252-611D-4027-B25D-E6B75D7F5075}" type="slidenum">
              <a:rPr lang="en-US" altLang="en-US" smtClean="0"/>
              <a:pPr>
                <a:defRPr/>
              </a:pPr>
              <a:t>35</a:t>
            </a:fld>
            <a:endParaRPr lang="en-US" alt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422" y="914399"/>
            <a:ext cx="9480177" cy="5257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821103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5494" y="304800"/>
            <a:ext cx="9182100" cy="609600"/>
          </a:xfrm>
        </p:spPr>
        <p:txBody>
          <a:bodyPr/>
          <a:lstStyle/>
          <a:p>
            <a:r>
              <a:rPr lang="en-US" sz="3000" b="1" dirty="0">
                <a:latin typeface="Preeti" pitchFamily="2" charset="0"/>
              </a:rPr>
              <a:t>;w}sf] ;'</a:t>
            </a:r>
            <a:r>
              <a:rPr lang="en-US" sz="3000" b="1" dirty="0" err="1">
                <a:latin typeface="Preeti" pitchFamily="2" charset="0"/>
              </a:rPr>
              <a:t>Vvf</a:t>
            </a:r>
            <a:r>
              <a:rPr lang="en-US" sz="3000" b="1" dirty="0">
                <a:latin typeface="Preeti" pitchFamily="2" charset="0"/>
              </a:rPr>
              <a:t> sf]N6f8fF8fdf </a:t>
            </a:r>
            <a:r>
              <a:rPr lang="en-US" sz="3000" b="1" dirty="0" err="1">
                <a:latin typeface="Preeti" pitchFamily="2" charset="0"/>
              </a:rPr>
              <a:t>vfg</a:t>
            </a:r>
            <a:r>
              <a:rPr lang="en-US" sz="3000" b="1" dirty="0">
                <a:latin typeface="Preeti" pitchFamily="2" charset="0"/>
              </a:rPr>
              <a:t>]</a:t>
            </a:r>
            <a:r>
              <a:rPr lang="en-US" sz="3000" b="1" dirty="0" err="1">
                <a:latin typeface="Preeti" pitchFamily="2" charset="0"/>
              </a:rPr>
              <a:t>kfgLsf</a:t>
            </a:r>
            <a:r>
              <a:rPr lang="en-US" sz="3000" b="1" dirty="0">
                <a:latin typeface="Preeti" pitchFamily="2" charset="0"/>
              </a:rPr>
              <a:t>] </a:t>
            </a:r>
            <a:r>
              <a:rPr lang="en-US" sz="3000" b="1" dirty="0" err="1">
                <a:latin typeface="Preeti" pitchFamily="2" charset="0"/>
              </a:rPr>
              <a:t>d"n</a:t>
            </a:r>
            <a:r>
              <a:rPr lang="en-US" sz="3000" b="1" dirty="0">
                <a:latin typeface="Preeti" pitchFamily="2" charset="0"/>
              </a:rPr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707252-611D-4027-B25D-E6B75D7F5075}" type="slidenum">
              <a:rPr lang="en-US" altLang="en-US" smtClean="0"/>
              <a:pPr>
                <a:defRPr/>
              </a:pPr>
              <a:t>36</a:t>
            </a:fld>
            <a:endParaRPr lang="en-US" altLang="en-US"/>
          </a:p>
        </p:txBody>
      </p:sp>
      <p:pic>
        <p:nvPicPr>
          <p:cNvPr id="5" name="Picture 4" descr="E:\Office Files\२ बर्षको किताब प्रकाशन\additionlal doc\lift drinking water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494" y="990600"/>
            <a:ext cx="9421906" cy="48005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9398325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976" y="304800"/>
            <a:ext cx="9182100" cy="609600"/>
          </a:xfrm>
        </p:spPr>
        <p:txBody>
          <a:bodyPr/>
          <a:lstStyle/>
          <a:p>
            <a:r>
              <a:rPr lang="en-US" sz="3000" b="1" dirty="0" err="1">
                <a:latin typeface="Preeti" pitchFamily="2" charset="0"/>
              </a:rPr>
              <a:t>gu</a:t>
            </a:r>
            <a:r>
              <a:rPr lang="en-US" sz="3000" b="1" dirty="0">
                <a:latin typeface="Preeti" pitchFamily="2" charset="0"/>
              </a:rPr>
              <a:t>/</a:t>
            </a:r>
            <a:r>
              <a:rPr lang="en-US" sz="3000" b="1" dirty="0" err="1">
                <a:latin typeface="Preeti" pitchFamily="2" charset="0"/>
              </a:rPr>
              <a:t>kflnsfn</a:t>
            </a:r>
            <a:r>
              <a:rPr lang="en-US" sz="3000" b="1" dirty="0">
                <a:latin typeface="Preeti" pitchFamily="2" charset="0"/>
              </a:rPr>
              <a:t>] </a:t>
            </a:r>
            <a:r>
              <a:rPr lang="en-US" sz="3000" b="1" dirty="0" err="1">
                <a:latin typeface="Preeti" pitchFamily="2" charset="0"/>
              </a:rPr>
              <a:t>ljkGg</a:t>
            </a:r>
            <a:r>
              <a:rPr lang="en-US" sz="3000" b="1" dirty="0">
                <a:latin typeface="Preeti" pitchFamily="2" charset="0"/>
              </a:rPr>
              <a:t> </a:t>
            </a:r>
            <a:r>
              <a:rPr lang="en-US" sz="3000" b="1" dirty="0" err="1">
                <a:latin typeface="Preeti" pitchFamily="2" charset="0"/>
              </a:rPr>
              <a:t>ljb</a:t>
            </a:r>
            <a:r>
              <a:rPr lang="en-US" sz="3000" b="1" dirty="0">
                <a:latin typeface="Preeti" pitchFamily="2" charset="0"/>
              </a:rPr>
              <a:t>\</a:t>
            </a:r>
            <a:r>
              <a:rPr lang="en-US" sz="3000" b="1" dirty="0" err="1">
                <a:latin typeface="Preeti" pitchFamily="2" charset="0"/>
              </a:rPr>
              <a:t>ofyL</a:t>
            </a:r>
            <a:r>
              <a:rPr lang="en-US" sz="3000" b="1" dirty="0">
                <a:latin typeface="Preeti" pitchFamily="2" charset="0"/>
              </a:rPr>
              <a:t>{</a:t>
            </a:r>
            <a:r>
              <a:rPr lang="en-US" sz="3000" b="1" dirty="0" err="1">
                <a:latin typeface="Preeti" pitchFamily="2" charset="0"/>
              </a:rPr>
              <a:t>x?nfO</a:t>
            </a:r>
            <a:r>
              <a:rPr lang="en-US" sz="3000" b="1" dirty="0">
                <a:latin typeface="Preeti" pitchFamily="2" charset="0"/>
              </a:rPr>
              <a:t>{ b[li6 </a:t>
            </a:r>
            <a:r>
              <a:rPr lang="en-US" sz="3000" b="1" dirty="0" err="1">
                <a:latin typeface="Preeti" pitchFamily="2" charset="0"/>
              </a:rPr>
              <a:t>k|bfg</a:t>
            </a:r>
            <a:r>
              <a:rPr lang="en-US" sz="3000" b="1" dirty="0">
                <a:latin typeface="Preeti" pitchFamily="2" charset="0"/>
              </a:rPr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707252-611D-4027-B25D-E6B75D7F5075}" type="slidenum">
              <a:rPr lang="en-US" altLang="en-US" smtClean="0"/>
              <a:pPr>
                <a:defRPr/>
              </a:pPr>
              <a:t>37</a:t>
            </a:fld>
            <a:endParaRPr lang="en-US" altLang="en-US"/>
          </a:p>
        </p:txBody>
      </p:sp>
      <p:pic>
        <p:nvPicPr>
          <p:cNvPr id="6" name="Picture 5" descr="C:\Users\Information Officer\Desktop\chasmA2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870" y="1185769"/>
            <a:ext cx="9269506" cy="4953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50484370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976" y="304800"/>
            <a:ext cx="9182100" cy="609600"/>
          </a:xfrm>
        </p:spPr>
        <p:txBody>
          <a:bodyPr/>
          <a:lstStyle/>
          <a:p>
            <a:r>
              <a:rPr lang="en-US" sz="3200" b="1" dirty="0">
                <a:latin typeface="Preeti" pitchFamily="2" charset="0"/>
              </a:rPr>
              <a:t>j8f !# g+ sf] </a:t>
            </a:r>
            <a:r>
              <a:rPr lang="en-US" sz="3200" b="1" dirty="0" err="1">
                <a:latin typeface="Preeti" pitchFamily="2" charset="0"/>
              </a:rPr>
              <a:t>sfof</a:t>
            </a:r>
            <a:r>
              <a:rPr lang="en-US" sz="3200" b="1" dirty="0">
                <a:latin typeface="Preeti" pitchFamily="2" charset="0"/>
              </a:rPr>
              <a:t>{no </a:t>
            </a:r>
            <a:r>
              <a:rPr lang="en-US" sz="3200" b="1" dirty="0" err="1">
                <a:latin typeface="Preeti" pitchFamily="2" charset="0"/>
              </a:rPr>
              <a:t>kSsL</a:t>
            </a:r>
            <a:r>
              <a:rPr lang="en-US" sz="3200" b="1" dirty="0">
                <a:latin typeface="Preeti" pitchFamily="2" charset="0"/>
              </a:rPr>
              <a:t> ;8s ;~</a:t>
            </a:r>
            <a:r>
              <a:rPr lang="en-US" sz="3200" b="1" dirty="0" err="1">
                <a:latin typeface="Preeti" pitchFamily="2" charset="0"/>
              </a:rPr>
              <a:t>hfndf</a:t>
            </a:r>
            <a:r>
              <a:rPr lang="en-US" sz="3200" b="1" dirty="0">
                <a:latin typeface="Preeti" pitchFamily="2" charset="0"/>
              </a:rPr>
              <a:t> </a:t>
            </a:r>
            <a:r>
              <a:rPr lang="en-US" sz="3200" b="1" dirty="0" err="1">
                <a:latin typeface="Preeti" pitchFamily="2" charset="0"/>
              </a:rPr>
              <a:t>hf</a:t>
            </a:r>
            <a:r>
              <a:rPr lang="en-US" sz="3200" b="1" dirty="0">
                <a:latin typeface="Preeti" pitchFamily="2" charset="0"/>
              </a:rPr>
              <a:t>]l8b}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707252-611D-4027-B25D-E6B75D7F5075}" type="slidenum">
              <a:rPr lang="en-US" altLang="en-US" smtClean="0"/>
              <a:pPr>
                <a:defRPr/>
              </a:pPr>
              <a:t>38</a:t>
            </a:fld>
            <a:endParaRPr lang="en-US" altLang="en-US"/>
          </a:p>
        </p:txBody>
      </p:sp>
      <p:pic>
        <p:nvPicPr>
          <p:cNvPr id="5" name="Picture 4" descr="C:\Users\Information Officer\Desktop\broad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352" y="1035610"/>
            <a:ext cx="9313210" cy="5181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19574218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976" y="304800"/>
            <a:ext cx="9182100" cy="609600"/>
          </a:xfrm>
        </p:spPr>
        <p:txBody>
          <a:bodyPr/>
          <a:lstStyle/>
          <a:p>
            <a:r>
              <a:rPr lang="en-US" sz="3200" b="1" dirty="0" err="1">
                <a:latin typeface="Preeti" pitchFamily="2" charset="0"/>
              </a:rPr>
              <a:t>gu</a:t>
            </a:r>
            <a:r>
              <a:rPr lang="en-US" sz="3200" b="1" dirty="0">
                <a:latin typeface="Preeti" pitchFamily="2" charset="0"/>
              </a:rPr>
              <a:t>/ </a:t>
            </a:r>
            <a:r>
              <a:rPr lang="en-US" sz="3200" b="1" dirty="0" err="1">
                <a:latin typeface="Preeti" pitchFamily="2" charset="0"/>
              </a:rPr>
              <a:t>kfZj</a:t>
            </a:r>
            <a:r>
              <a:rPr lang="en-US" sz="3200" b="1" dirty="0">
                <a:latin typeface="Preeti" pitchFamily="2" charset="0"/>
              </a:rPr>
              <a:t>{ </a:t>
            </a:r>
            <a:r>
              <a:rPr lang="en-US" sz="3200" b="1" dirty="0" err="1">
                <a:latin typeface="Preeti" pitchFamily="2" charset="0"/>
              </a:rPr>
              <a:t>lrq</a:t>
            </a:r>
            <a:r>
              <a:rPr lang="en-US" sz="3200" b="1" dirty="0">
                <a:latin typeface="Preeti" pitchFamily="2" charset="0"/>
              </a:rPr>
              <a:t> </a:t>
            </a:r>
            <a:r>
              <a:rPr lang="en-US" sz="3200" b="1" dirty="0" err="1">
                <a:latin typeface="Preeti" pitchFamily="2" charset="0"/>
              </a:rPr>
              <a:t>tof</a:t>
            </a:r>
            <a:r>
              <a:rPr lang="en-US" sz="3200" b="1" dirty="0">
                <a:latin typeface="Preeti" pitchFamily="2" charset="0"/>
              </a:rPr>
              <a:t>/, u'? </a:t>
            </a:r>
            <a:r>
              <a:rPr lang="en-US" sz="3200" b="1" dirty="0" smtClean="0">
                <a:latin typeface="Preeti" pitchFamily="2" charset="0"/>
              </a:rPr>
              <a:t>of]</a:t>
            </a:r>
            <a:r>
              <a:rPr lang="en-US" sz="3200" b="1" dirty="0" err="1" smtClean="0">
                <a:latin typeface="Preeti" pitchFamily="2" charset="0"/>
              </a:rPr>
              <a:t>hgf</a:t>
            </a:r>
            <a:r>
              <a:rPr lang="en-US" sz="3200" b="1" dirty="0" smtClean="0">
                <a:latin typeface="Preeti" pitchFamily="2" charset="0"/>
              </a:rPr>
              <a:t> </a:t>
            </a:r>
            <a:r>
              <a:rPr lang="en-US" sz="3200" b="1" dirty="0" err="1" smtClean="0">
                <a:latin typeface="Preeti" pitchFamily="2" charset="0"/>
              </a:rPr>
              <a:t>tof</a:t>
            </a:r>
            <a:r>
              <a:rPr lang="en-US" sz="3200" b="1" dirty="0" smtClean="0">
                <a:latin typeface="Preeti" pitchFamily="2" charset="0"/>
              </a:rPr>
              <a:t>/</a:t>
            </a:r>
            <a:endParaRPr lang="en-US" sz="3200" b="1" dirty="0">
              <a:latin typeface="Preeti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707252-611D-4027-B25D-E6B75D7F5075}" type="slidenum">
              <a:rPr lang="en-US" altLang="en-US" smtClean="0"/>
              <a:pPr>
                <a:defRPr/>
              </a:pPr>
              <a:t>39</a:t>
            </a:fld>
            <a:endParaRPr lang="en-US" alt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976" y="1019964"/>
            <a:ext cx="9459958" cy="5336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0068043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976" y="304800"/>
            <a:ext cx="9182100" cy="609600"/>
          </a:xfrm>
        </p:spPr>
        <p:txBody>
          <a:bodyPr/>
          <a:lstStyle/>
          <a:p>
            <a:r>
              <a:rPr lang="en-US" sz="3200" b="1" dirty="0">
                <a:latin typeface="Preeti" pitchFamily="2" charset="0"/>
              </a:rPr>
              <a:t>s[</a:t>
            </a:r>
            <a:r>
              <a:rPr lang="en-US" sz="3200" b="1" dirty="0" err="1">
                <a:latin typeface="Preeti" pitchFamily="2" charset="0"/>
              </a:rPr>
              <a:t>lif</a:t>
            </a:r>
            <a:r>
              <a:rPr lang="en-US" sz="3200" b="1" dirty="0">
                <a:latin typeface="Preeti" pitchFamily="2" charset="0"/>
              </a:rPr>
              <a:t> k]</a:t>
            </a:r>
            <a:r>
              <a:rPr lang="en-US" sz="3200" b="1" dirty="0" err="1">
                <a:latin typeface="Preeti" pitchFamily="2" charset="0"/>
              </a:rPr>
              <a:t>zf</a:t>
            </a:r>
            <a:r>
              <a:rPr lang="en-US" sz="3200" b="1" dirty="0">
                <a:latin typeface="Preeti" pitchFamily="2" charset="0"/>
              </a:rPr>
              <a:t> / </a:t>
            </a:r>
            <a:r>
              <a:rPr lang="en-US" sz="3200" b="1" dirty="0" err="1">
                <a:latin typeface="Preeti" pitchFamily="2" charset="0"/>
              </a:rPr>
              <a:t>ls;fgnfO</a:t>
            </a:r>
            <a:r>
              <a:rPr lang="en-US" sz="3200" b="1" dirty="0">
                <a:latin typeface="Preeti" pitchFamily="2" charset="0"/>
              </a:rPr>
              <a:t>{ ;</a:t>
            </a:r>
            <a:r>
              <a:rPr lang="en-US" sz="3200" b="1" dirty="0" err="1">
                <a:latin typeface="Preeti" pitchFamily="2" charset="0"/>
              </a:rPr>
              <a:t>Ddfg</a:t>
            </a:r>
            <a:r>
              <a:rPr lang="en-US" sz="3200" b="1" dirty="0">
                <a:latin typeface="Preeti" pitchFamily="2" charset="0"/>
              </a:rPr>
              <a:t> </a:t>
            </a:r>
            <a:r>
              <a:rPr lang="en-US" sz="3200" b="1" dirty="0" err="1">
                <a:latin typeface="Preeti" pitchFamily="2" charset="0"/>
              </a:rPr>
              <a:t>ug</a:t>
            </a:r>
            <a:r>
              <a:rPr lang="en-US" sz="3200" b="1" dirty="0">
                <a:latin typeface="Preeti" pitchFamily="2" charset="0"/>
              </a:rPr>
              <a:t>{ s[</a:t>
            </a:r>
            <a:r>
              <a:rPr lang="en-US" sz="3200" b="1" dirty="0" err="1">
                <a:latin typeface="Preeti" pitchFamily="2" charset="0"/>
              </a:rPr>
              <a:t>lif</a:t>
            </a:r>
            <a:r>
              <a:rPr lang="en-US" sz="3200" b="1" dirty="0">
                <a:latin typeface="Preeti" pitchFamily="2" charset="0"/>
              </a:rPr>
              <a:t> d]</a:t>
            </a:r>
            <a:r>
              <a:rPr lang="en-US" sz="3200" b="1" dirty="0" err="1">
                <a:latin typeface="Preeti" pitchFamily="2" charset="0"/>
              </a:rPr>
              <a:t>nf</a:t>
            </a:r>
            <a:r>
              <a:rPr lang="en-US" sz="3200" b="1" dirty="0">
                <a:latin typeface="Preeti" pitchFamily="2" charset="0"/>
              </a:rPr>
              <a:t> </a:t>
            </a:r>
            <a:r>
              <a:rPr lang="en-US" sz="3200" b="1" dirty="0" err="1">
                <a:latin typeface="Preeti" pitchFamily="2" charset="0"/>
              </a:rPr>
              <a:t>k|bz</a:t>
            </a:r>
            <a:r>
              <a:rPr lang="en-US" sz="3200" b="1" dirty="0">
                <a:latin typeface="Preeti" pitchFamily="2" charset="0"/>
              </a:rPr>
              <a:t>{</a:t>
            </a:r>
            <a:r>
              <a:rPr lang="en-US" sz="3200" b="1" dirty="0" err="1">
                <a:latin typeface="Preeti" pitchFamily="2" charset="0"/>
              </a:rPr>
              <a:t>gL</a:t>
            </a:r>
            <a:endParaRPr lang="en-US" sz="3200" b="1" dirty="0">
              <a:latin typeface="Preeti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707252-611D-4027-B25D-E6B75D7F5075}" type="slidenum">
              <a:rPr lang="en-US" altLang="en-US" smtClean="0"/>
              <a:pPr>
                <a:defRPr/>
              </a:pPr>
              <a:t>40</a:t>
            </a:fld>
            <a:endParaRPr lang="en-US" alt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932329"/>
            <a:ext cx="8832476" cy="5125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2695471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6712" y="228600"/>
            <a:ext cx="9616888" cy="5807075"/>
          </a:xfrm>
        </p:spPr>
        <p:txBody>
          <a:bodyPr/>
          <a:lstStyle/>
          <a:p>
            <a:r>
              <a:rPr lang="en-US" sz="4000" b="1" dirty="0" err="1">
                <a:latin typeface="Preeti" pitchFamily="2" charset="0"/>
              </a:rPr>
              <a:t>gu</a:t>
            </a:r>
            <a:r>
              <a:rPr lang="en-US" sz="4000" b="1" dirty="0">
                <a:latin typeface="Preeti" pitchFamily="2" charset="0"/>
              </a:rPr>
              <a:t>/</a:t>
            </a:r>
            <a:r>
              <a:rPr lang="en-US" sz="4000" b="1" dirty="0" err="1">
                <a:latin typeface="Preeti" pitchFamily="2" charset="0"/>
              </a:rPr>
              <a:t>kflnsfdf</a:t>
            </a:r>
            <a:r>
              <a:rPr lang="en-US" sz="4000" b="1" dirty="0">
                <a:latin typeface="Preeti" pitchFamily="2" charset="0"/>
              </a:rPr>
              <a:t> </a:t>
            </a:r>
            <a:r>
              <a:rPr lang="en-US" sz="4000" b="1" dirty="0" err="1">
                <a:latin typeface="Preeti" pitchFamily="2" charset="0"/>
              </a:rPr>
              <a:t>s"n</a:t>
            </a:r>
            <a:r>
              <a:rPr lang="en-US" sz="4000" b="1" dirty="0">
                <a:latin typeface="Preeti" pitchFamily="2" charset="0"/>
              </a:rPr>
              <a:t> hg;+</a:t>
            </a:r>
            <a:r>
              <a:rPr lang="en-US" sz="4000" b="1" dirty="0" err="1">
                <a:latin typeface="Preeti" pitchFamily="2" charset="0"/>
              </a:rPr>
              <a:t>Vof</a:t>
            </a:r>
            <a:r>
              <a:rPr lang="en-US" sz="4000" b="1" dirty="0">
                <a:latin typeface="Preeti" pitchFamily="2" charset="0"/>
              </a:rPr>
              <a:t> M </a:t>
            </a:r>
            <a:r>
              <a:rPr lang="en-US" sz="4000" dirty="0">
                <a:latin typeface="Preeti" pitchFamily="2" charset="0"/>
              </a:rPr>
              <a:t>%!,#$&amp; -3/w'/L </a:t>
            </a:r>
            <a:r>
              <a:rPr lang="en-US" sz="4000" dirty="0" err="1">
                <a:latin typeface="Preeti" pitchFamily="2" charset="0"/>
              </a:rPr>
              <a:t>tYofÍ</a:t>
            </a:r>
            <a:r>
              <a:rPr lang="en-US" sz="4000" dirty="0">
                <a:latin typeface="Preeti" pitchFamily="2" charset="0"/>
              </a:rPr>
              <a:t> ;</a:t>
            </a:r>
            <a:r>
              <a:rPr lang="en-US" sz="4000" dirty="0" smtClean="0">
                <a:latin typeface="Preeti" pitchFamily="2" charset="0"/>
              </a:rPr>
              <a:t>a]{If0f</a:t>
            </a:r>
            <a:r>
              <a:rPr lang="ne-NP" sz="4000" dirty="0" smtClean="0">
                <a:latin typeface="Preeti" pitchFamily="2" charset="0"/>
              </a:rPr>
              <a:t> </a:t>
            </a:r>
            <a:r>
              <a:rPr lang="en-US" sz="4000" dirty="0">
                <a:latin typeface="Preeti" pitchFamily="2" charset="0"/>
              </a:rPr>
              <a:t>@)&amp;% </a:t>
            </a:r>
            <a:r>
              <a:rPr lang="en-US" sz="4000" dirty="0" err="1">
                <a:latin typeface="Preeti" pitchFamily="2" charset="0"/>
              </a:rPr>
              <a:t>cg';f</a:t>
            </a:r>
            <a:r>
              <a:rPr lang="en-US" sz="4000" dirty="0">
                <a:latin typeface="Preeti" pitchFamily="2" charset="0"/>
              </a:rPr>
              <a:t>/_</a:t>
            </a:r>
          </a:p>
          <a:p>
            <a:r>
              <a:rPr lang="en-US" sz="4000" dirty="0" err="1">
                <a:latin typeface="Preeti" pitchFamily="2" charset="0"/>
              </a:rPr>
              <a:t>tfdf</a:t>
            </a:r>
            <a:r>
              <a:rPr lang="en-US" sz="4000" dirty="0">
                <a:latin typeface="Preeti" pitchFamily="2" charset="0"/>
              </a:rPr>
              <a:t>ª M !!,(%&amp; -@#=@( </a:t>
            </a:r>
            <a:r>
              <a:rPr lang="en-US" sz="4000" dirty="0" err="1">
                <a:latin typeface="Preeti" pitchFamily="2" charset="0"/>
              </a:rPr>
              <a:t>k|ltzt</a:t>
            </a:r>
            <a:r>
              <a:rPr lang="en-US" sz="4000" dirty="0">
                <a:latin typeface="Preeti" pitchFamily="2" charset="0"/>
              </a:rPr>
              <a:t> _</a:t>
            </a:r>
          </a:p>
          <a:p>
            <a:r>
              <a:rPr lang="en-US" sz="4000" dirty="0">
                <a:latin typeface="Preeti" pitchFamily="2" charset="0"/>
              </a:rPr>
              <a:t>If]</a:t>
            </a:r>
            <a:r>
              <a:rPr lang="en-US" sz="4000" dirty="0" err="1">
                <a:latin typeface="Preeti" pitchFamily="2" charset="0"/>
              </a:rPr>
              <a:t>qL</a:t>
            </a:r>
            <a:r>
              <a:rPr lang="en-US" sz="4000" dirty="0">
                <a:latin typeface="Preeti" pitchFamily="2" charset="0"/>
              </a:rPr>
              <a:t> M (,^#% -!*=&amp;^ </a:t>
            </a:r>
            <a:r>
              <a:rPr lang="en-US" sz="4000" dirty="0" err="1">
                <a:latin typeface="Preeti" pitchFamily="2" charset="0"/>
              </a:rPr>
              <a:t>k|ltzt</a:t>
            </a:r>
            <a:r>
              <a:rPr lang="en-US" sz="4000" dirty="0">
                <a:latin typeface="Preeti" pitchFamily="2" charset="0"/>
              </a:rPr>
              <a:t> _</a:t>
            </a:r>
          </a:p>
          <a:p>
            <a:r>
              <a:rPr lang="en-US" sz="4000" dirty="0">
                <a:latin typeface="Preeti" pitchFamily="2" charset="0"/>
              </a:rPr>
              <a:t>g]</a:t>
            </a:r>
            <a:r>
              <a:rPr lang="en-US" sz="4000" dirty="0" err="1">
                <a:latin typeface="Preeti" pitchFamily="2" charset="0"/>
              </a:rPr>
              <a:t>jf</a:t>
            </a:r>
            <a:r>
              <a:rPr lang="en-US" sz="4000" dirty="0">
                <a:latin typeface="Preeti" pitchFamily="2" charset="0"/>
              </a:rPr>
              <a:t>/ M (,#&amp;^ -!*=@^ </a:t>
            </a:r>
            <a:r>
              <a:rPr lang="en-US" sz="4000" dirty="0" err="1">
                <a:latin typeface="Preeti" pitchFamily="2" charset="0"/>
              </a:rPr>
              <a:t>k|ltzt</a:t>
            </a:r>
            <a:r>
              <a:rPr lang="en-US" sz="4000" dirty="0">
                <a:latin typeface="Preeti" pitchFamily="2" charset="0"/>
              </a:rPr>
              <a:t>_</a:t>
            </a:r>
          </a:p>
          <a:p>
            <a:r>
              <a:rPr lang="en-US" sz="4000" dirty="0">
                <a:latin typeface="Preeti" pitchFamily="2" charset="0"/>
              </a:rPr>
              <a:t>a|fXd0f M %*)@ -!!=#) </a:t>
            </a:r>
            <a:r>
              <a:rPr lang="en-US" sz="4000" dirty="0" err="1">
                <a:latin typeface="Preeti" pitchFamily="2" charset="0"/>
              </a:rPr>
              <a:t>k|ltzt</a:t>
            </a:r>
            <a:r>
              <a:rPr lang="en-US" sz="4000" dirty="0">
                <a:latin typeface="Preeti" pitchFamily="2" charset="0"/>
              </a:rPr>
              <a:t>_ </a:t>
            </a:r>
          </a:p>
          <a:p>
            <a:r>
              <a:rPr lang="en-US" sz="4000" dirty="0">
                <a:latin typeface="Preeti" pitchFamily="2" charset="0"/>
              </a:rPr>
              <a:t>;</a:t>
            </a:r>
            <a:r>
              <a:rPr lang="en-US" sz="4000" dirty="0" err="1">
                <a:latin typeface="Preeti" pitchFamily="2" charset="0"/>
              </a:rPr>
              <a:t>Gof;L÷bzgfdL</a:t>
            </a:r>
            <a:r>
              <a:rPr lang="en-US" sz="4000" dirty="0">
                <a:latin typeface="Preeti" pitchFamily="2" charset="0"/>
              </a:rPr>
              <a:t> M $&amp;(^ -(=#$ </a:t>
            </a:r>
            <a:r>
              <a:rPr lang="en-US" sz="4000" dirty="0" err="1">
                <a:latin typeface="Preeti" pitchFamily="2" charset="0"/>
              </a:rPr>
              <a:t>k|ltzt</a:t>
            </a:r>
            <a:r>
              <a:rPr lang="en-US" sz="4000" dirty="0">
                <a:latin typeface="Preeti" pitchFamily="2" charset="0"/>
              </a:rPr>
              <a:t>_</a:t>
            </a:r>
          </a:p>
          <a:p>
            <a:r>
              <a:rPr lang="en-US" sz="4000" dirty="0" err="1">
                <a:latin typeface="Preeti" pitchFamily="2" charset="0"/>
              </a:rPr>
              <a:t>cGo</a:t>
            </a:r>
            <a:r>
              <a:rPr lang="en-US" sz="4000" dirty="0">
                <a:latin typeface="Preeti" pitchFamily="2" charset="0"/>
              </a:rPr>
              <a:t> M (&amp;*! -!(=)% </a:t>
            </a:r>
            <a:r>
              <a:rPr lang="en-US" sz="4000" dirty="0" err="1">
                <a:latin typeface="Preeti" pitchFamily="2" charset="0"/>
              </a:rPr>
              <a:t>k|ltzt</a:t>
            </a:r>
            <a:r>
              <a:rPr lang="en-US" sz="4000" dirty="0">
                <a:latin typeface="Preeti" pitchFamily="2" charset="0"/>
              </a:rPr>
              <a:t>_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707252-611D-4027-B25D-E6B75D7F5075}" type="slidenum">
              <a:rPr lang="en-US" altLang="en-US" smtClean="0"/>
              <a:pPr>
                <a:defRPr/>
              </a:pPr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02006800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976" y="304800"/>
            <a:ext cx="9182100" cy="609600"/>
          </a:xfrm>
        </p:spPr>
        <p:txBody>
          <a:bodyPr/>
          <a:lstStyle/>
          <a:p>
            <a:r>
              <a:rPr lang="en-US" sz="3200" b="1" dirty="0" err="1">
                <a:latin typeface="Preeti" pitchFamily="2" charset="0"/>
              </a:rPr>
              <a:t>gj</a:t>
            </a:r>
            <a:r>
              <a:rPr lang="en-US" sz="3200" b="1" dirty="0">
                <a:latin typeface="Preeti" pitchFamily="2" charset="0"/>
              </a:rPr>
              <a:t> </a:t>
            </a:r>
            <a:r>
              <a:rPr lang="en-US" sz="3200" b="1" dirty="0" err="1">
                <a:latin typeface="Preeti" pitchFamily="2" charset="0"/>
              </a:rPr>
              <a:t>lgld</a:t>
            </a:r>
            <a:r>
              <a:rPr lang="en-US" sz="3200" b="1" dirty="0">
                <a:latin typeface="Preeti" pitchFamily="2" charset="0"/>
              </a:rPr>
              <a:t>{t </a:t>
            </a:r>
            <a:r>
              <a:rPr lang="en-US" sz="3200" b="1" dirty="0" err="1">
                <a:latin typeface="Preeti" pitchFamily="2" charset="0"/>
              </a:rPr>
              <a:t>ejgdf</a:t>
            </a:r>
            <a:r>
              <a:rPr lang="en-US" sz="3200" b="1" dirty="0">
                <a:latin typeface="Preeti" pitchFamily="2" charset="0"/>
              </a:rPr>
              <a:t> j8f </a:t>
            </a:r>
            <a:r>
              <a:rPr lang="en-US" sz="3200" b="1" dirty="0" err="1">
                <a:latin typeface="Preeti" pitchFamily="2" charset="0"/>
              </a:rPr>
              <a:t>sfof</a:t>
            </a:r>
            <a:r>
              <a:rPr lang="en-US" sz="3200" b="1" dirty="0">
                <a:latin typeface="Preeti" pitchFamily="2" charset="0"/>
              </a:rPr>
              <a:t>{no ;~</a:t>
            </a:r>
            <a:r>
              <a:rPr lang="en-US" sz="3200" b="1" dirty="0" err="1">
                <a:latin typeface="Preeti" pitchFamily="2" charset="0"/>
              </a:rPr>
              <a:t>rfng</a:t>
            </a:r>
            <a:endParaRPr lang="en-US" sz="3200" b="1" dirty="0">
              <a:latin typeface="Preeti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707252-611D-4027-B25D-E6B75D7F5075}" type="slidenum">
              <a:rPr lang="en-US" altLang="en-US" smtClean="0"/>
              <a:pPr>
                <a:defRPr/>
              </a:pPr>
              <a:t>41</a:t>
            </a:fld>
            <a:endParaRPr lang="en-US" alt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457" y="914400"/>
            <a:ext cx="9177619" cy="544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259714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976" y="304800"/>
            <a:ext cx="9182100" cy="609600"/>
          </a:xfrm>
        </p:spPr>
        <p:txBody>
          <a:bodyPr/>
          <a:lstStyle/>
          <a:p>
            <a:r>
              <a:rPr lang="en-US" sz="3200" b="1" dirty="0" err="1">
                <a:latin typeface="Preeti" pitchFamily="2" charset="0"/>
              </a:rPr>
              <a:t>o'jf</a:t>
            </a:r>
            <a:r>
              <a:rPr lang="en-US" sz="3200" b="1" dirty="0">
                <a:latin typeface="Preeti" pitchFamily="2" charset="0"/>
              </a:rPr>
              <a:t> </a:t>
            </a:r>
            <a:r>
              <a:rPr lang="en-US" sz="3200" b="1" dirty="0" err="1">
                <a:latin typeface="Preeti" pitchFamily="2" charset="0"/>
              </a:rPr>
              <a:t>tyf</a:t>
            </a:r>
            <a:r>
              <a:rPr lang="en-US" sz="3200" b="1" dirty="0">
                <a:latin typeface="Preeti" pitchFamily="2" charset="0"/>
              </a:rPr>
              <a:t> v]</a:t>
            </a:r>
            <a:r>
              <a:rPr lang="en-US" sz="3200" b="1" dirty="0" err="1">
                <a:latin typeface="Preeti" pitchFamily="2" charset="0"/>
              </a:rPr>
              <a:t>ns'bdf</a:t>
            </a:r>
            <a:r>
              <a:rPr lang="en-US" sz="3200" b="1" dirty="0">
                <a:latin typeface="Preeti" pitchFamily="2" charset="0"/>
              </a:rPr>
              <a:t> d]o/ </a:t>
            </a:r>
            <a:r>
              <a:rPr lang="en-US" sz="3200" b="1" dirty="0" err="1">
                <a:latin typeface="Preeti" pitchFamily="2" charset="0"/>
              </a:rPr>
              <a:t>sk</a:t>
            </a:r>
            <a:r>
              <a:rPr lang="en-US" sz="3200" b="1" dirty="0">
                <a:latin typeface="Preeti" pitchFamily="2" charset="0"/>
              </a:rPr>
              <a:t> </a:t>
            </a:r>
            <a:r>
              <a:rPr lang="en-US" sz="3200" b="1" dirty="0" smtClean="0">
                <a:latin typeface="Preeti" pitchFamily="2" charset="0"/>
              </a:rPr>
              <a:t>km'6an ;</a:t>
            </a:r>
            <a:r>
              <a:rPr lang="en-US" sz="3200" b="1" dirty="0" err="1" smtClean="0">
                <a:latin typeface="Preeti" pitchFamily="2" charset="0"/>
              </a:rPr>
              <a:t>DkGg</a:t>
            </a:r>
            <a:endParaRPr lang="en-US" sz="3200" b="1" dirty="0">
              <a:latin typeface="Preeti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707252-611D-4027-B25D-E6B75D7F5075}" type="slidenum">
              <a:rPr lang="en-US" altLang="en-US" smtClean="0"/>
              <a:pPr>
                <a:defRPr/>
              </a:pPr>
              <a:t>42</a:t>
            </a:fld>
            <a:endParaRPr lang="en-US" alt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976" y="987824"/>
            <a:ext cx="9150724" cy="5368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315680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976" y="304800"/>
            <a:ext cx="9182100" cy="609600"/>
          </a:xfrm>
        </p:spPr>
        <p:txBody>
          <a:bodyPr/>
          <a:lstStyle/>
          <a:p>
            <a:r>
              <a:rPr lang="en-US" sz="3200" b="1" dirty="0">
                <a:latin typeface="Preeti" pitchFamily="2" charset="0"/>
              </a:rPr>
              <a:t>/fi6«klt /</a:t>
            </a:r>
            <a:r>
              <a:rPr lang="en-US" sz="3200" b="1" dirty="0" err="1">
                <a:latin typeface="Preeti" pitchFamily="2" charset="0"/>
              </a:rPr>
              <a:t>lgË</a:t>
            </a:r>
            <a:r>
              <a:rPr lang="en-US" sz="3200" b="1" dirty="0">
                <a:latin typeface="Preeti" pitchFamily="2" charset="0"/>
              </a:rPr>
              <a:t> lzN8 </a:t>
            </a:r>
            <a:r>
              <a:rPr lang="en-US" sz="3200" b="1" dirty="0" err="1" smtClean="0">
                <a:latin typeface="Preeti" pitchFamily="2" charset="0"/>
              </a:rPr>
              <a:t>k|ltof</a:t>
            </a:r>
            <a:r>
              <a:rPr lang="en-US" sz="3200" b="1" dirty="0" smtClean="0">
                <a:latin typeface="Preeti" pitchFamily="2" charset="0"/>
              </a:rPr>
              <a:t>]</a:t>
            </a:r>
            <a:r>
              <a:rPr lang="en-US" sz="3200" b="1" dirty="0" err="1" smtClean="0">
                <a:latin typeface="Preeti" pitchFamily="2" charset="0"/>
              </a:rPr>
              <a:t>lutf</a:t>
            </a:r>
            <a:r>
              <a:rPr lang="en-US" sz="3200" b="1" dirty="0" smtClean="0">
                <a:latin typeface="Preeti" pitchFamily="2" charset="0"/>
              </a:rPr>
              <a:t> ;</a:t>
            </a:r>
            <a:r>
              <a:rPr lang="en-US" sz="3200" b="1" dirty="0" err="1" smtClean="0">
                <a:latin typeface="Preeti" pitchFamily="2" charset="0"/>
              </a:rPr>
              <a:t>DkGg</a:t>
            </a:r>
            <a:endParaRPr lang="en-US" sz="3200" b="1" dirty="0">
              <a:latin typeface="Preeti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707252-611D-4027-B25D-E6B75D7F5075}" type="slidenum">
              <a:rPr lang="en-US" altLang="en-US" smtClean="0"/>
              <a:pPr>
                <a:defRPr/>
              </a:pPr>
              <a:t>43</a:t>
            </a:fld>
            <a:endParaRPr lang="en-US" alt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976" y="1066800"/>
            <a:ext cx="9182100" cy="5261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23924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976" y="304800"/>
            <a:ext cx="9182100" cy="609600"/>
          </a:xfrm>
        </p:spPr>
        <p:txBody>
          <a:bodyPr/>
          <a:lstStyle/>
          <a:p>
            <a:r>
              <a:rPr lang="en-US" sz="3200" b="1" dirty="0" err="1">
                <a:latin typeface="Preeti" pitchFamily="2" charset="0"/>
              </a:rPr>
              <a:t>lrof</a:t>
            </a:r>
            <a:r>
              <a:rPr lang="en-US" sz="3200" b="1" dirty="0">
                <a:latin typeface="Preeti" pitchFamily="2" charset="0"/>
              </a:rPr>
              <a:t> v]</a:t>
            </a:r>
            <a:r>
              <a:rPr lang="en-US" sz="3200" b="1" dirty="0" err="1">
                <a:latin typeface="Preeti" pitchFamily="2" charset="0"/>
              </a:rPr>
              <a:t>tLsf</a:t>
            </a:r>
            <a:r>
              <a:rPr lang="en-US" sz="3200" b="1" dirty="0">
                <a:latin typeface="Preeti" pitchFamily="2" charset="0"/>
              </a:rPr>
              <a:t>] ;</a:t>
            </a:r>
            <a:r>
              <a:rPr lang="en-US" sz="3200" b="1" dirty="0" err="1">
                <a:latin typeface="Preeti" pitchFamily="2" charset="0"/>
              </a:rPr>
              <a:t>DefJotf</a:t>
            </a:r>
            <a:r>
              <a:rPr lang="en-US" sz="3200" b="1" dirty="0">
                <a:latin typeface="Preeti" pitchFamily="2" charset="0"/>
              </a:rPr>
              <a:t> </a:t>
            </a:r>
            <a:r>
              <a:rPr lang="en-US" sz="3200" b="1" dirty="0" err="1">
                <a:latin typeface="Preeti" pitchFamily="2" charset="0"/>
              </a:rPr>
              <a:t>cWog</a:t>
            </a:r>
            <a:r>
              <a:rPr lang="en-US" sz="3200" b="1" dirty="0">
                <a:latin typeface="Preeti" pitchFamily="2" charset="0"/>
              </a:rPr>
              <a:t> </a:t>
            </a:r>
            <a:r>
              <a:rPr lang="en-US" sz="3200" b="1" dirty="0" err="1">
                <a:latin typeface="Preeti" pitchFamily="2" charset="0"/>
              </a:rPr>
              <a:t>sfo</a:t>
            </a:r>
            <a:r>
              <a:rPr lang="en-US" sz="3200" b="1" dirty="0">
                <a:latin typeface="Preeti" pitchFamily="2" charset="0"/>
              </a:rPr>
              <a:t>{ ;</a:t>
            </a:r>
            <a:r>
              <a:rPr lang="en-US" sz="3200" b="1" dirty="0" err="1">
                <a:latin typeface="Preeti" pitchFamily="2" charset="0"/>
              </a:rPr>
              <a:t>DkGg</a:t>
            </a:r>
            <a:endParaRPr lang="en-US" sz="3200" b="1" dirty="0">
              <a:latin typeface="Preeti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707252-611D-4027-B25D-E6B75D7F5075}" type="slidenum">
              <a:rPr lang="en-US" altLang="en-US" smtClean="0"/>
              <a:pPr>
                <a:defRPr/>
              </a:pPr>
              <a:t>44</a:t>
            </a:fld>
            <a:endParaRPr lang="en-US" alt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976" y="1143000"/>
            <a:ext cx="9182100" cy="4829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050811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976" y="304800"/>
            <a:ext cx="9182100" cy="609600"/>
          </a:xfrm>
        </p:spPr>
        <p:txBody>
          <a:bodyPr/>
          <a:lstStyle/>
          <a:p>
            <a:r>
              <a:rPr lang="en-US" sz="3200" b="1" dirty="0" err="1">
                <a:latin typeface="Preeti" pitchFamily="2" charset="0"/>
              </a:rPr>
              <a:t>ko</a:t>
            </a:r>
            <a:r>
              <a:rPr lang="en-US" sz="3200" b="1" dirty="0">
                <a:latin typeface="Preeti" pitchFamily="2" charset="0"/>
              </a:rPr>
              <a:t>{6g </a:t>
            </a:r>
            <a:r>
              <a:rPr lang="en-US" sz="3200" b="1" dirty="0" err="1">
                <a:latin typeface="Preeti" pitchFamily="2" charset="0"/>
              </a:rPr>
              <a:t>k|jb</a:t>
            </a:r>
            <a:r>
              <a:rPr lang="en-US" sz="3200" b="1" dirty="0">
                <a:latin typeface="Preeti" pitchFamily="2" charset="0"/>
              </a:rPr>
              <a:t>{\</a:t>
            </a:r>
            <a:r>
              <a:rPr lang="en-US" sz="3200" b="1" dirty="0" err="1">
                <a:latin typeface="Preeti" pitchFamily="2" charset="0"/>
              </a:rPr>
              <a:t>wg</a:t>
            </a:r>
            <a:r>
              <a:rPr lang="en-US" sz="3200" b="1" dirty="0">
                <a:latin typeface="Preeti" pitchFamily="2" charset="0"/>
              </a:rPr>
              <a:t> </a:t>
            </a:r>
            <a:r>
              <a:rPr lang="en-US" sz="3200" b="1" dirty="0" err="1">
                <a:latin typeface="Preeti" pitchFamily="2" charset="0"/>
              </a:rPr>
              <a:t>ub</a:t>
            </a:r>
            <a:r>
              <a:rPr lang="en-US" sz="3200" b="1" dirty="0">
                <a:latin typeface="Preeti" pitchFamily="2" charset="0"/>
              </a:rPr>
              <a:t>}{ </a:t>
            </a:r>
            <a:r>
              <a:rPr lang="en-US" sz="3200" b="1" dirty="0" err="1">
                <a:latin typeface="Preeti" pitchFamily="2" charset="0"/>
              </a:rPr>
              <a:t>gu</a:t>
            </a:r>
            <a:r>
              <a:rPr lang="en-US" sz="3200" b="1" dirty="0">
                <a:latin typeface="Preeti" pitchFamily="2" charset="0"/>
              </a:rPr>
              <a:t>/</a:t>
            </a:r>
            <a:r>
              <a:rPr lang="en-US" sz="3200" b="1" dirty="0" err="1">
                <a:latin typeface="Preeti" pitchFamily="2" charset="0"/>
              </a:rPr>
              <a:t>kflnsf</a:t>
            </a:r>
            <a:r>
              <a:rPr lang="en-US" sz="3200" b="1" dirty="0">
                <a:latin typeface="Preeti" pitchFamily="2" charset="0"/>
              </a:rPr>
              <a:t> M </a:t>
            </a:r>
            <a:r>
              <a:rPr lang="en-US" sz="3200" b="1" dirty="0" err="1">
                <a:latin typeface="Preeti" pitchFamily="2" charset="0"/>
              </a:rPr>
              <a:t>cfˆg</a:t>
            </a:r>
            <a:r>
              <a:rPr lang="en-US" sz="3200" b="1" dirty="0">
                <a:latin typeface="Preeti" pitchFamily="2" charset="0"/>
              </a:rPr>
              <a:t>} </a:t>
            </a:r>
            <a:r>
              <a:rPr lang="en-US" sz="3200" b="1" dirty="0" err="1">
                <a:latin typeface="Preeti" pitchFamily="2" charset="0"/>
              </a:rPr>
              <a:t>kxndf</a:t>
            </a:r>
            <a:r>
              <a:rPr lang="en-US" sz="3200" b="1" dirty="0">
                <a:latin typeface="Preeti" pitchFamily="2" charset="0"/>
              </a:rPr>
              <a:t> </a:t>
            </a:r>
            <a:r>
              <a:rPr lang="en-US" sz="3200" b="1" dirty="0" err="1">
                <a:latin typeface="Preeti" pitchFamily="2" charset="0"/>
              </a:rPr>
              <a:t>Kof</a:t>
            </a:r>
            <a:r>
              <a:rPr lang="en-US" sz="3200" b="1" dirty="0">
                <a:latin typeface="Preeti" pitchFamily="2" charset="0"/>
              </a:rPr>
              <a:t>/</a:t>
            </a:r>
            <a:r>
              <a:rPr lang="en-US" sz="3200" b="1" dirty="0" err="1">
                <a:latin typeface="Preeti" pitchFamily="2" charset="0"/>
              </a:rPr>
              <a:t>fUnfO</a:t>
            </a:r>
            <a:r>
              <a:rPr lang="en-US" sz="3200" b="1" dirty="0">
                <a:latin typeface="Preeti" pitchFamily="2" charset="0"/>
              </a:rPr>
              <a:t>{l8ª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707252-611D-4027-B25D-E6B75D7F5075}" type="slidenum">
              <a:rPr lang="en-US" altLang="en-US" smtClean="0"/>
              <a:pPr>
                <a:defRPr/>
              </a:pPr>
              <a:t>45</a:t>
            </a:fld>
            <a:endParaRPr lang="en-US" alt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976" y="914400"/>
            <a:ext cx="9382281" cy="544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0419591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976" y="304800"/>
            <a:ext cx="9182100" cy="609600"/>
          </a:xfrm>
        </p:spPr>
        <p:txBody>
          <a:bodyPr/>
          <a:lstStyle/>
          <a:p>
            <a:r>
              <a:rPr lang="en-US" sz="3200" b="1" dirty="0">
                <a:latin typeface="Preeti" pitchFamily="2" charset="0"/>
              </a:rPr>
              <a:t>k;]{n </a:t>
            </a:r>
            <a:r>
              <a:rPr lang="en-US" sz="3200" b="1" dirty="0" smtClean="0">
                <a:latin typeface="Preeti" pitchFamily="2" charset="0"/>
              </a:rPr>
              <a:t>8fF8fdf </a:t>
            </a:r>
            <a:r>
              <a:rPr lang="en-US" sz="3200" b="1" dirty="0">
                <a:latin typeface="Preeti" pitchFamily="2" charset="0"/>
              </a:rPr>
              <a:t>Nof08 </a:t>
            </a:r>
            <a:r>
              <a:rPr lang="en-US" sz="3200" b="1" dirty="0" err="1">
                <a:latin typeface="Preeti" pitchFamily="2" charset="0"/>
              </a:rPr>
              <a:t>lkmn</a:t>
            </a:r>
            <a:r>
              <a:rPr lang="en-US" sz="3200" b="1" dirty="0">
                <a:latin typeface="Preeti" pitchFamily="2" charset="0"/>
              </a:rPr>
              <a:t> ;</a:t>
            </a:r>
            <a:r>
              <a:rPr lang="en-US" sz="3200" b="1" dirty="0" err="1">
                <a:latin typeface="Preeti" pitchFamily="2" charset="0"/>
              </a:rPr>
              <a:t>fO</a:t>
            </a:r>
            <a:r>
              <a:rPr lang="en-US" sz="3200" b="1" dirty="0">
                <a:latin typeface="Preeti" pitchFamily="2" charset="0"/>
              </a:rPr>
              <a:t>{6 </a:t>
            </a:r>
            <a:r>
              <a:rPr lang="en-US" sz="3200" b="1" dirty="0" err="1">
                <a:latin typeface="Preeti" pitchFamily="2" charset="0"/>
              </a:rPr>
              <a:t>tof</a:t>
            </a:r>
            <a:r>
              <a:rPr lang="en-US" sz="3200" b="1" dirty="0">
                <a:latin typeface="Preeti" pitchFamily="2" charset="0"/>
              </a:rPr>
              <a:t>/ </a:t>
            </a:r>
            <a:r>
              <a:rPr lang="en-US" sz="3200" b="1" dirty="0" err="1">
                <a:latin typeface="Preeti" pitchFamily="2" charset="0"/>
              </a:rPr>
              <a:t>eO</a:t>
            </a:r>
            <a:r>
              <a:rPr lang="en-US" sz="3200" b="1" dirty="0">
                <a:latin typeface="Preeti" pitchFamily="2" charset="0"/>
              </a:rPr>
              <a:t>{ </a:t>
            </a:r>
            <a:r>
              <a:rPr lang="en-US" sz="3200" b="1" dirty="0" err="1">
                <a:latin typeface="Preeti" pitchFamily="2" charset="0"/>
              </a:rPr>
              <a:t>kmf</a:t>
            </a:r>
            <a:r>
              <a:rPr lang="en-US" sz="3200" b="1" dirty="0">
                <a:latin typeface="Preeti" pitchFamily="2" charset="0"/>
              </a:rPr>
              <a:t>]x/ </a:t>
            </a:r>
            <a:r>
              <a:rPr lang="en-US" sz="3200" b="1" dirty="0" err="1">
                <a:latin typeface="Preeti" pitchFamily="2" charset="0"/>
              </a:rPr>
              <a:t>Joj:yfkg</a:t>
            </a:r>
            <a:endParaRPr lang="en-US" sz="3200" b="1" dirty="0">
              <a:latin typeface="Preeti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707252-611D-4027-B25D-E6B75D7F5075}" type="slidenum">
              <a:rPr lang="en-US" altLang="en-US" smtClean="0"/>
              <a:pPr>
                <a:defRPr/>
              </a:pPr>
              <a:t>46</a:t>
            </a:fld>
            <a:endParaRPr lang="en-US" altLang="en-US"/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883024"/>
            <a:ext cx="9213476" cy="54733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09344733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976" y="304800"/>
            <a:ext cx="9182100" cy="609600"/>
          </a:xfrm>
        </p:spPr>
        <p:txBody>
          <a:bodyPr/>
          <a:lstStyle/>
          <a:p>
            <a:r>
              <a:rPr lang="en-US" sz="3200" b="1" dirty="0">
                <a:latin typeface="Preeti" pitchFamily="2" charset="0"/>
              </a:rPr>
              <a:t>/fli6«o </a:t>
            </a:r>
            <a:r>
              <a:rPr lang="en-US" sz="3200" b="1" dirty="0" err="1">
                <a:latin typeface="Preeti" pitchFamily="2" charset="0"/>
              </a:rPr>
              <a:t>jfn</a:t>
            </a:r>
            <a:r>
              <a:rPr lang="en-US" sz="3200" b="1" dirty="0">
                <a:latin typeface="Preeti" pitchFamily="2" charset="0"/>
              </a:rPr>
              <a:t> ;</a:t>
            </a:r>
            <a:r>
              <a:rPr lang="en-US" sz="3200" b="1" dirty="0" err="1">
                <a:latin typeface="Preeti" pitchFamily="2" charset="0"/>
              </a:rPr>
              <a:t>flxTo</a:t>
            </a:r>
            <a:r>
              <a:rPr lang="en-US" sz="3200" b="1" dirty="0">
                <a:latin typeface="Preeti" pitchFamily="2" charset="0"/>
              </a:rPr>
              <a:t> ;</a:t>
            </a:r>
            <a:r>
              <a:rPr lang="en-US" sz="3200" b="1" dirty="0" err="1">
                <a:latin typeface="Preeti" pitchFamily="2" charset="0"/>
              </a:rPr>
              <a:t>Dd</a:t>
            </a:r>
            <a:r>
              <a:rPr lang="en-US" sz="3200" b="1" dirty="0">
                <a:latin typeface="Preeti" pitchFamily="2" charset="0"/>
              </a:rPr>
              <a:t>]ng </a:t>
            </a:r>
            <a:r>
              <a:rPr lang="en-US" sz="3200" b="1" dirty="0" err="1">
                <a:latin typeface="Preeti" pitchFamily="2" charset="0"/>
              </a:rPr>
              <a:t>cfof</a:t>
            </a:r>
            <a:r>
              <a:rPr lang="en-US" sz="3200" b="1" dirty="0">
                <a:latin typeface="Preeti" pitchFamily="2" charset="0"/>
              </a:rPr>
              <a:t>]</a:t>
            </a:r>
            <a:r>
              <a:rPr lang="en-US" sz="3200" b="1" dirty="0" err="1">
                <a:latin typeface="Preeti" pitchFamily="2" charset="0"/>
              </a:rPr>
              <a:t>hgf</a:t>
            </a:r>
            <a:endParaRPr lang="en-US" sz="3200" b="1" dirty="0">
              <a:latin typeface="Preeti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707252-611D-4027-B25D-E6B75D7F5075}" type="slidenum">
              <a:rPr lang="en-US" altLang="en-US" smtClean="0"/>
              <a:pPr>
                <a:defRPr/>
              </a:pPr>
              <a:t>47</a:t>
            </a:fld>
            <a:endParaRPr lang="en-US" altLang="en-US"/>
          </a:p>
        </p:txBody>
      </p:sp>
      <p:pic>
        <p:nvPicPr>
          <p:cNvPr id="7" name="Picture 6" descr="C:\Users\Information Officer\Downloads\53243805_642194069564437_3308868866699952128_n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976" y="952798"/>
            <a:ext cx="9150724" cy="540355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9678095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976" y="304800"/>
            <a:ext cx="9182100" cy="609600"/>
          </a:xfrm>
        </p:spPr>
        <p:txBody>
          <a:bodyPr/>
          <a:lstStyle/>
          <a:p>
            <a:r>
              <a:rPr lang="en-US" sz="3200" b="1" dirty="0" err="1">
                <a:latin typeface="Preeti" pitchFamily="2" charset="0"/>
              </a:rPr>
              <a:t>ljBfnosf</a:t>
            </a:r>
            <a:r>
              <a:rPr lang="en-US" sz="3200" b="1" dirty="0">
                <a:latin typeface="Preeti" pitchFamily="2" charset="0"/>
              </a:rPr>
              <a:t>] :</a:t>
            </a:r>
            <a:r>
              <a:rPr lang="en-US" sz="3200" b="1" dirty="0" err="1">
                <a:latin typeface="Preeti" pitchFamily="2" charset="0"/>
              </a:rPr>
              <a:t>yfoL</a:t>
            </a:r>
            <a:r>
              <a:rPr lang="en-US" sz="3200" b="1" dirty="0">
                <a:latin typeface="Preeti" pitchFamily="2" charset="0"/>
              </a:rPr>
              <a:t> ;+/</a:t>
            </a:r>
            <a:r>
              <a:rPr lang="en-US" sz="3200" b="1" dirty="0" err="1">
                <a:latin typeface="Preeti" pitchFamily="2" charset="0"/>
              </a:rPr>
              <a:t>rgf</a:t>
            </a:r>
            <a:r>
              <a:rPr lang="en-US" sz="3200" b="1" dirty="0">
                <a:latin typeface="Preeti" pitchFamily="2" charset="0"/>
              </a:rPr>
              <a:t> </a:t>
            </a:r>
            <a:r>
              <a:rPr lang="en-US" sz="3200" b="1" dirty="0" err="1">
                <a:latin typeface="Preeti" pitchFamily="2" charset="0"/>
              </a:rPr>
              <a:t>lgdf</a:t>
            </a:r>
            <a:r>
              <a:rPr lang="en-US" sz="3200" b="1" dirty="0">
                <a:latin typeface="Preeti" pitchFamily="2" charset="0"/>
              </a:rPr>
              <a:t>{0f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707252-611D-4027-B25D-E6B75D7F5075}" type="slidenum">
              <a:rPr lang="en-US" altLang="en-US" smtClean="0"/>
              <a:pPr>
                <a:defRPr/>
              </a:pPr>
              <a:t>48</a:t>
            </a:fld>
            <a:endParaRPr lang="en-US" altLang="en-US"/>
          </a:p>
        </p:txBody>
      </p:sp>
      <p:pic>
        <p:nvPicPr>
          <p:cNvPr id="5" name="Picture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976" y="923364"/>
            <a:ext cx="9182100" cy="4867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126039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976" y="304800"/>
            <a:ext cx="9182100" cy="609600"/>
          </a:xfrm>
        </p:spPr>
        <p:txBody>
          <a:bodyPr/>
          <a:lstStyle/>
          <a:p>
            <a:r>
              <a:rPr lang="en-US" sz="3200" b="1" dirty="0" err="1">
                <a:latin typeface="Preeti" pitchFamily="2" charset="0"/>
              </a:rPr>
              <a:t>nlIft</a:t>
            </a:r>
            <a:r>
              <a:rPr lang="en-US" sz="3200" b="1" dirty="0">
                <a:latin typeface="Preeti" pitchFamily="2" charset="0"/>
              </a:rPr>
              <a:t> </a:t>
            </a:r>
            <a:r>
              <a:rPr lang="en-US" sz="3200" b="1" dirty="0" err="1">
                <a:latin typeface="Preeti" pitchFamily="2" charset="0"/>
              </a:rPr>
              <a:t>ju</a:t>
            </a:r>
            <a:r>
              <a:rPr lang="en-US" sz="3200" b="1" dirty="0">
                <a:latin typeface="Preeti" pitchFamily="2" charset="0"/>
              </a:rPr>
              <a:t>{</a:t>
            </a:r>
            <a:r>
              <a:rPr lang="en-US" sz="3200" b="1" dirty="0" err="1">
                <a:latin typeface="Preeti" pitchFamily="2" charset="0"/>
              </a:rPr>
              <a:t>nfO</a:t>
            </a:r>
            <a:r>
              <a:rPr lang="en-US" sz="3200" b="1" dirty="0">
                <a:latin typeface="Preeti" pitchFamily="2" charset="0"/>
              </a:rPr>
              <a:t>{ </a:t>
            </a:r>
            <a:r>
              <a:rPr lang="en-US" sz="3200" b="1" dirty="0" err="1">
                <a:latin typeface="Preeti" pitchFamily="2" charset="0"/>
              </a:rPr>
              <a:t>gu</a:t>
            </a:r>
            <a:r>
              <a:rPr lang="en-US" sz="3200" b="1" dirty="0">
                <a:latin typeface="Preeti" pitchFamily="2" charset="0"/>
              </a:rPr>
              <a:t>/kflnsfjf6} sf8{sf] </a:t>
            </a:r>
            <a:r>
              <a:rPr lang="en-US" sz="3200" b="1" dirty="0" err="1">
                <a:latin typeface="Preeti" pitchFamily="2" charset="0"/>
              </a:rPr>
              <a:t>ljt</a:t>
            </a:r>
            <a:r>
              <a:rPr lang="en-US" sz="3200" b="1" dirty="0">
                <a:latin typeface="Preeti" pitchFamily="2" charset="0"/>
              </a:rPr>
              <a:t>/0f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707252-611D-4027-B25D-E6B75D7F5075}" type="slidenum">
              <a:rPr lang="en-US" altLang="en-US" smtClean="0"/>
              <a:pPr>
                <a:defRPr/>
              </a:pPr>
              <a:t>49</a:t>
            </a:fld>
            <a:endParaRPr lang="en-US" alt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976" y="914400"/>
            <a:ext cx="4997824" cy="3457233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5728" y="914400"/>
            <a:ext cx="4401671" cy="3457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6122666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976" y="304800"/>
            <a:ext cx="9182100" cy="609600"/>
          </a:xfrm>
        </p:spPr>
        <p:txBody>
          <a:bodyPr/>
          <a:lstStyle/>
          <a:p>
            <a:r>
              <a:rPr lang="en-US" sz="3200" b="1" dirty="0" err="1">
                <a:latin typeface="Preeti" pitchFamily="2" charset="0"/>
              </a:rPr>
              <a:t>gu</a:t>
            </a:r>
            <a:r>
              <a:rPr lang="en-US" sz="3200" b="1" dirty="0">
                <a:latin typeface="Preeti" pitchFamily="2" charset="0"/>
              </a:rPr>
              <a:t>/</a:t>
            </a:r>
            <a:r>
              <a:rPr lang="en-US" sz="3200" b="1" dirty="0" err="1">
                <a:latin typeface="Preeti" pitchFamily="2" charset="0"/>
              </a:rPr>
              <a:t>kflnsfn</a:t>
            </a:r>
            <a:r>
              <a:rPr lang="en-US" sz="3200" b="1" dirty="0">
                <a:latin typeface="Preeti" pitchFamily="2" charset="0"/>
              </a:rPr>
              <a:t>] </a:t>
            </a:r>
            <a:r>
              <a:rPr lang="en-US" sz="3200" b="1" dirty="0" err="1">
                <a:latin typeface="Preeti" pitchFamily="2" charset="0"/>
              </a:rPr>
              <a:t>k|sfzg</a:t>
            </a:r>
            <a:r>
              <a:rPr lang="en-US" sz="3200" b="1" dirty="0">
                <a:latin typeface="Preeti" pitchFamily="2" charset="0"/>
              </a:rPr>
              <a:t> u/]sf P]g </a:t>
            </a:r>
            <a:r>
              <a:rPr lang="en-US" sz="3200" b="1" dirty="0" err="1">
                <a:latin typeface="Preeti" pitchFamily="2" charset="0"/>
              </a:rPr>
              <a:t>tyf</a:t>
            </a:r>
            <a:r>
              <a:rPr lang="en-US" sz="3200" b="1" dirty="0">
                <a:latin typeface="Preeti" pitchFamily="2" charset="0"/>
              </a:rPr>
              <a:t> </a:t>
            </a:r>
            <a:r>
              <a:rPr lang="en-US" sz="3200" b="1" dirty="0" err="1">
                <a:latin typeface="Preeti" pitchFamily="2" charset="0"/>
              </a:rPr>
              <a:t>lgodfjnLx</a:t>
            </a:r>
            <a:r>
              <a:rPr lang="en-US" sz="3200" b="1" dirty="0">
                <a:latin typeface="Preeti" pitchFamily="2" charset="0"/>
              </a:rPr>
              <a:t>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707252-611D-4027-B25D-E6B75D7F5075}" type="slidenum">
              <a:rPr lang="en-US" altLang="en-US" smtClean="0"/>
              <a:pPr>
                <a:defRPr/>
              </a:pPr>
              <a:t>50</a:t>
            </a:fld>
            <a:endParaRPr lang="en-US" altLang="en-US"/>
          </a:p>
        </p:txBody>
      </p:sp>
      <p:pic>
        <p:nvPicPr>
          <p:cNvPr id="7" name="Picture 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976" y="1066800"/>
            <a:ext cx="9417424" cy="5289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2200007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707252-611D-4027-B25D-E6B75D7F5075}" type="slidenum">
              <a:rPr lang="en-US" altLang="en-US" smtClean="0"/>
              <a:pPr>
                <a:defRPr/>
              </a:pPr>
              <a:t>6</a:t>
            </a:fld>
            <a:endParaRPr lang="en-US" altLang="en-US"/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992764831"/>
              </p:ext>
            </p:extLst>
          </p:nvPr>
        </p:nvGraphicFramePr>
        <p:xfrm>
          <a:off x="304800" y="609601"/>
          <a:ext cx="9296399" cy="57467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95788741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52400" y="2438400"/>
            <a:ext cx="9448800" cy="2514600"/>
          </a:xfrm>
        </p:spPr>
        <p:txBody>
          <a:bodyPr/>
          <a:lstStyle/>
          <a:p>
            <a:pPr algn="ctr">
              <a:buFont typeface="Wingdings" panose="05000000000000000000" pitchFamily="2" charset="2"/>
              <a:buNone/>
              <a:defRPr/>
            </a:pPr>
            <a:r>
              <a:rPr lang="en-US" sz="13800" b="1" dirty="0" smtClean="0">
                <a:solidFill>
                  <a:srgbClr val="00FFFF"/>
                </a:solidFill>
                <a:latin typeface="3sewa" panose="00000400000000000000" pitchFamily="2" charset="0"/>
                <a:cs typeface="Kalimati" panose="00000400000000000000" pitchFamily="2"/>
              </a:rPr>
              <a:t>† </a:t>
            </a:r>
            <a:r>
              <a:rPr lang="en-US" sz="13800" b="1" dirty="0" err="1" smtClean="0">
                <a:solidFill>
                  <a:srgbClr val="00FFFF"/>
                </a:solidFill>
                <a:latin typeface="3sewa" panose="00000400000000000000" pitchFamily="2" charset="0"/>
                <a:cs typeface="Kalimati" panose="00000400000000000000" pitchFamily="2"/>
              </a:rPr>
              <a:t>wGojfb</a:t>
            </a:r>
            <a:r>
              <a:rPr lang="en-US" sz="13800" b="1" dirty="0" smtClean="0">
                <a:solidFill>
                  <a:srgbClr val="00FFFF"/>
                </a:solidFill>
                <a:latin typeface="3sewa" panose="00000400000000000000" pitchFamily="2" charset="0"/>
                <a:cs typeface="Kalimati" panose="00000400000000000000" pitchFamily="2"/>
              </a:rPr>
              <a:t> †</a:t>
            </a:r>
            <a:endParaRPr lang="en-US" sz="16600" b="1" dirty="0">
              <a:solidFill>
                <a:srgbClr val="00FFFF"/>
              </a:solidFill>
              <a:latin typeface="3sewa" panose="00000400000000000000" pitchFamily="2" charset="0"/>
              <a:cs typeface="Kalimati" panose="00000400000000000000" pitchFamily="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707252-611D-4027-B25D-E6B75D7F5075}" type="slidenum">
              <a:rPr lang="en-US" altLang="en-US" smtClean="0"/>
              <a:pPr>
                <a:defRPr/>
              </a:pPr>
              <a:t>7</a:t>
            </a:fld>
            <a:endParaRPr lang="en-US" altLang="en-US"/>
          </a:p>
        </p:txBody>
      </p:sp>
      <p:sp>
        <p:nvSpPr>
          <p:cNvPr id="2" name="Rectangle 1"/>
          <p:cNvSpPr/>
          <p:nvPr/>
        </p:nvSpPr>
        <p:spPr>
          <a:xfrm>
            <a:off x="-35860" y="122439"/>
            <a:ext cx="9713259" cy="63248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005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000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Preeti" pitchFamily="2" charset="0"/>
                <a:cs typeface="+mn-cs"/>
              </a:rPr>
              <a:t>k|d'v</a:t>
            </a:r>
            <a:r>
              <a:rPr lang="en-US" sz="30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Preeti" pitchFamily="2" charset="0"/>
                <a:cs typeface="+mn-cs"/>
              </a:rPr>
              <a:t> rf8kj{ M </a:t>
            </a:r>
            <a:r>
              <a:rPr lang="en-US" sz="3000" dirty="0" err="1">
                <a:latin typeface="Preeti" pitchFamily="2" charset="0"/>
                <a:ea typeface="Calibri" panose="020F0502020204030204" pitchFamily="34" charset="0"/>
                <a:cs typeface="Mangal"/>
              </a:rPr>
              <a:t>bz</a:t>
            </a:r>
            <a:r>
              <a:rPr lang="en-US" sz="3000" dirty="0">
                <a:latin typeface="Preeti" pitchFamily="2" charset="0"/>
                <a:ea typeface="Calibri" panose="020F0502020204030204" pitchFamily="34" charset="0"/>
                <a:cs typeface="Mangal"/>
              </a:rPr>
              <a:t>}F, </a:t>
            </a:r>
            <a:r>
              <a:rPr lang="en-US" sz="3000" dirty="0" err="1">
                <a:latin typeface="Preeti" pitchFamily="2" charset="0"/>
                <a:ea typeface="Calibri" panose="020F0502020204030204" pitchFamily="34" charset="0"/>
                <a:cs typeface="Mangal"/>
              </a:rPr>
              <a:t>ltxf</a:t>
            </a:r>
            <a:r>
              <a:rPr lang="en-US" sz="3000" dirty="0">
                <a:latin typeface="Preeti" pitchFamily="2" charset="0"/>
                <a:ea typeface="Calibri" panose="020F0502020204030204" pitchFamily="34" charset="0"/>
                <a:cs typeface="Mangal"/>
              </a:rPr>
              <a:t>/, dfl3, </a:t>
            </a:r>
            <a:r>
              <a:rPr lang="en-US" sz="3000" dirty="0" err="1">
                <a:latin typeface="Preeti" pitchFamily="2" charset="0"/>
                <a:ea typeface="Calibri" panose="020F0502020204030204" pitchFamily="34" charset="0"/>
                <a:cs typeface="Mangal"/>
              </a:rPr>
              <a:t>dxflzj</a:t>
            </a:r>
            <a:r>
              <a:rPr lang="en-US" sz="3000" dirty="0">
                <a:latin typeface="Preeti" pitchFamily="2" charset="0"/>
                <a:ea typeface="Calibri" panose="020F0502020204030204" pitchFamily="34" charset="0"/>
                <a:cs typeface="Mangal"/>
              </a:rPr>
              <a:t>/</a:t>
            </a:r>
            <a:r>
              <a:rPr lang="en-US" sz="3000" dirty="0" err="1">
                <a:latin typeface="Preeti" pitchFamily="2" charset="0"/>
                <a:ea typeface="Calibri" panose="020F0502020204030204" pitchFamily="34" charset="0"/>
                <a:cs typeface="Mangal"/>
              </a:rPr>
              <a:t>fqL</a:t>
            </a:r>
            <a:r>
              <a:rPr lang="en-US" sz="3000" dirty="0">
                <a:latin typeface="Preeti" pitchFamily="2" charset="0"/>
                <a:ea typeface="Calibri" panose="020F0502020204030204" pitchFamily="34" charset="0"/>
                <a:cs typeface="Mangal"/>
              </a:rPr>
              <a:t>, s[i0f hGdfi6dL, ;f]</a:t>
            </a:r>
            <a:r>
              <a:rPr lang="en-US" sz="3000" dirty="0" err="1">
                <a:latin typeface="Preeti" pitchFamily="2" charset="0"/>
                <a:ea typeface="Calibri" panose="020F0502020204030204" pitchFamily="34" charset="0"/>
                <a:cs typeface="Mangal"/>
              </a:rPr>
              <a:t>gfd</a:t>
            </a:r>
            <a:r>
              <a:rPr lang="en-US" sz="3000" dirty="0">
                <a:latin typeface="Preeti" pitchFamily="2" charset="0"/>
                <a:ea typeface="Calibri" panose="020F0502020204030204" pitchFamily="34" charset="0"/>
                <a:cs typeface="Mangal"/>
              </a:rPr>
              <a:t> </a:t>
            </a:r>
            <a:r>
              <a:rPr lang="en-US" sz="3000" dirty="0" err="1">
                <a:latin typeface="Preeti" pitchFamily="2" charset="0"/>
                <a:ea typeface="Calibri" panose="020F0502020204030204" pitchFamily="34" charset="0"/>
                <a:cs typeface="Mangal"/>
              </a:rPr>
              <a:t>Nxf</a:t>
            </a:r>
            <a:r>
              <a:rPr lang="en-US" sz="3000" dirty="0">
                <a:latin typeface="Preeti" pitchFamily="2" charset="0"/>
                <a:ea typeface="Calibri" panose="020F0502020204030204" pitchFamily="34" charset="0"/>
                <a:cs typeface="Mangal"/>
              </a:rPr>
              <a:t>];f/, </a:t>
            </a:r>
            <a:r>
              <a:rPr lang="en-US" sz="3000" dirty="0" err="1">
                <a:latin typeface="Preeti" pitchFamily="2" charset="0"/>
                <a:ea typeface="Calibri" panose="020F0502020204030204" pitchFamily="34" charset="0"/>
                <a:cs typeface="Mangal"/>
              </a:rPr>
              <a:t>GjfuL</a:t>
            </a:r>
            <a:r>
              <a:rPr lang="en-US" sz="3000" dirty="0">
                <a:latin typeface="Preeti" pitchFamily="2" charset="0"/>
                <a:ea typeface="Calibri" panose="020F0502020204030204" pitchFamily="34" charset="0"/>
                <a:cs typeface="Mangal"/>
              </a:rPr>
              <a:t> </a:t>
            </a:r>
            <a:r>
              <a:rPr lang="en-US" sz="3000" dirty="0" err="1">
                <a:latin typeface="Preeti" pitchFamily="2" charset="0"/>
                <a:ea typeface="Calibri" panose="020F0502020204030204" pitchFamily="34" charset="0"/>
                <a:cs typeface="Mangal"/>
              </a:rPr>
              <a:t>kj</a:t>
            </a:r>
            <a:r>
              <a:rPr lang="en-US" sz="3000" dirty="0">
                <a:latin typeface="Preeti" pitchFamily="2" charset="0"/>
                <a:ea typeface="Calibri" panose="020F0502020204030204" pitchFamily="34" charset="0"/>
                <a:cs typeface="Mangal"/>
              </a:rPr>
              <a:t>{, </a:t>
            </a:r>
            <a:r>
              <a:rPr lang="en-US" sz="3000" dirty="0" err="1">
                <a:latin typeface="Preeti" pitchFamily="2" charset="0"/>
                <a:ea typeface="Calibri" panose="020F0502020204030204" pitchFamily="34" charset="0"/>
                <a:cs typeface="Mangal"/>
              </a:rPr>
              <a:t>xf</a:t>
            </a:r>
            <a:r>
              <a:rPr lang="en-US" sz="3000" dirty="0">
                <a:latin typeface="Preeti" pitchFamily="2" charset="0"/>
                <a:ea typeface="Calibri" panose="020F0502020204030204" pitchFamily="34" charset="0"/>
                <a:cs typeface="Mangal"/>
              </a:rPr>
              <a:t>]</a:t>
            </a:r>
            <a:r>
              <a:rPr lang="en-US" sz="3000" dirty="0" err="1">
                <a:latin typeface="Preeti" pitchFamily="2" charset="0"/>
                <a:ea typeface="Calibri" panose="020F0502020204030204" pitchFamily="34" charset="0"/>
                <a:cs typeface="Mangal"/>
              </a:rPr>
              <a:t>nL</a:t>
            </a:r>
            <a:r>
              <a:rPr lang="en-US" sz="3000" dirty="0">
                <a:latin typeface="Preeti" pitchFamily="2" charset="0"/>
                <a:ea typeface="Calibri" panose="020F0502020204030204" pitchFamily="34" charset="0"/>
                <a:cs typeface="Mangal"/>
              </a:rPr>
              <a:t>, a'4hoGtL, </a:t>
            </a:r>
            <a:r>
              <a:rPr lang="en-US" sz="3000" dirty="0" err="1">
                <a:latin typeface="Preeti" pitchFamily="2" charset="0"/>
                <a:ea typeface="Calibri" panose="020F0502020204030204" pitchFamily="34" charset="0"/>
                <a:cs typeface="Mangal"/>
              </a:rPr>
              <a:t>lqmid</a:t>
            </a:r>
            <a:r>
              <a:rPr lang="en-US" sz="3000" dirty="0">
                <a:latin typeface="Preeti" pitchFamily="2" charset="0"/>
                <a:ea typeface="Calibri" panose="020F0502020204030204" pitchFamily="34" charset="0"/>
                <a:cs typeface="Mangal"/>
              </a:rPr>
              <a:t>;, </a:t>
            </a:r>
            <a:r>
              <a:rPr lang="en-US" sz="3000" dirty="0" err="1">
                <a:latin typeface="Preeti" pitchFamily="2" charset="0"/>
                <a:ea typeface="Calibri" panose="020F0502020204030204" pitchFamily="34" charset="0"/>
                <a:cs typeface="Mangal"/>
              </a:rPr>
              <a:t>ufO</a:t>
            </a:r>
            <a:r>
              <a:rPr lang="en-US" sz="3000" dirty="0">
                <a:latin typeface="Preeti" pitchFamily="2" charset="0"/>
                <a:ea typeface="Calibri" panose="020F0502020204030204" pitchFamily="34" charset="0"/>
                <a:cs typeface="Mangal"/>
              </a:rPr>
              <a:t>{ </a:t>
            </a:r>
            <a:r>
              <a:rPr lang="en-US" sz="3000" dirty="0" err="1">
                <a:latin typeface="Preeti" pitchFamily="2" charset="0"/>
                <a:ea typeface="Calibri" panose="020F0502020204030204" pitchFamily="34" charset="0"/>
                <a:cs typeface="Mangal"/>
              </a:rPr>
              <a:t>hfqf</a:t>
            </a:r>
            <a:r>
              <a:rPr lang="en-US" sz="3000" dirty="0">
                <a:latin typeface="Preeti" pitchFamily="2" charset="0"/>
                <a:ea typeface="Calibri" panose="020F0502020204030204" pitchFamily="34" charset="0"/>
                <a:cs typeface="Mangal"/>
              </a:rPr>
              <a:t>, </a:t>
            </a:r>
            <a:r>
              <a:rPr lang="en-US" sz="3000" dirty="0" err="1">
                <a:latin typeface="Preeti" pitchFamily="2" charset="0"/>
                <a:ea typeface="Calibri" panose="020F0502020204030204" pitchFamily="34" charset="0"/>
                <a:cs typeface="Mangal"/>
              </a:rPr>
              <a:t>uf</a:t>
            </a:r>
            <a:r>
              <a:rPr lang="en-US" sz="3000" dirty="0">
                <a:latin typeface="Preeti" pitchFamily="2" charset="0"/>
                <a:ea typeface="Calibri" panose="020F0502020204030204" pitchFamily="34" charset="0"/>
                <a:cs typeface="Mangal"/>
              </a:rPr>
              <a:t>}/</a:t>
            </a:r>
            <a:r>
              <a:rPr lang="en-US" sz="3000" dirty="0" err="1">
                <a:latin typeface="Preeti" pitchFamily="2" charset="0"/>
                <a:ea typeface="Calibri" panose="020F0502020204030204" pitchFamily="34" charset="0"/>
                <a:cs typeface="Mangal"/>
              </a:rPr>
              <a:t>ftL</a:t>
            </a:r>
            <a:r>
              <a:rPr lang="en-US" sz="3000" dirty="0">
                <a:latin typeface="Preeti" pitchFamily="2" charset="0"/>
                <a:ea typeface="Calibri" panose="020F0502020204030204" pitchFamily="34" charset="0"/>
                <a:cs typeface="Mangal"/>
              </a:rPr>
              <a:t> </a:t>
            </a:r>
            <a:r>
              <a:rPr lang="en-US" sz="3000" dirty="0" err="1">
                <a:latin typeface="Preeti" pitchFamily="2" charset="0"/>
                <a:ea typeface="Calibri" panose="020F0502020204030204" pitchFamily="34" charset="0"/>
                <a:cs typeface="Mangal"/>
              </a:rPr>
              <a:t>eLd</a:t>
            </a:r>
            <a:r>
              <a:rPr lang="en-US" sz="3000" dirty="0">
                <a:latin typeface="Preeti" pitchFamily="2" charset="0"/>
                <a:ea typeface="Calibri" panose="020F0502020204030204" pitchFamily="34" charset="0"/>
                <a:cs typeface="Mangal"/>
              </a:rPr>
              <a:t>]</a:t>
            </a:r>
            <a:r>
              <a:rPr lang="en-US" sz="3000" dirty="0" err="1">
                <a:latin typeface="Preeti" pitchFamily="2" charset="0"/>
                <a:ea typeface="Calibri" panose="020F0502020204030204" pitchFamily="34" charset="0"/>
                <a:cs typeface="Mangal"/>
              </a:rPr>
              <a:t>Zj</a:t>
            </a:r>
            <a:r>
              <a:rPr lang="en-US" sz="3000" dirty="0">
                <a:latin typeface="Preeti" pitchFamily="2" charset="0"/>
                <a:ea typeface="Calibri" panose="020F0502020204030204" pitchFamily="34" charset="0"/>
                <a:cs typeface="Mangal"/>
              </a:rPr>
              <a:t>/ </a:t>
            </a:r>
            <a:r>
              <a:rPr lang="en-US" sz="3000" dirty="0" err="1">
                <a:latin typeface="Preeti" pitchFamily="2" charset="0"/>
                <a:ea typeface="Calibri" panose="020F0502020204030204" pitchFamily="34" charset="0"/>
                <a:cs typeface="Mangal"/>
              </a:rPr>
              <a:t>hfqf</a:t>
            </a:r>
            <a:endParaRPr lang="en-US" sz="3000" dirty="0">
              <a:latin typeface="Preeti" pitchFamily="2" charset="0"/>
              <a:ea typeface="Calibri" panose="020F0502020204030204" pitchFamily="34" charset="0"/>
              <a:cs typeface="Mangal"/>
            </a:endParaRPr>
          </a:p>
          <a:p>
            <a:pPr marL="40005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000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Preeti" pitchFamily="2" charset="0"/>
                <a:cs typeface="+mn-cs"/>
              </a:rPr>
              <a:t>k|d'v</a:t>
            </a:r>
            <a:r>
              <a:rPr lang="en-US" sz="30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Preeti" pitchFamily="2" charset="0"/>
                <a:cs typeface="+mn-cs"/>
              </a:rPr>
              <a:t> </a:t>
            </a:r>
            <a:r>
              <a:rPr lang="en-US" sz="3000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Preeti" pitchFamily="2" charset="0"/>
                <a:cs typeface="+mn-cs"/>
              </a:rPr>
              <a:t>gbLgfnfx</a:t>
            </a:r>
            <a:r>
              <a:rPr lang="en-US" sz="30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Preeti" pitchFamily="2" charset="0"/>
                <a:cs typeface="+mn-cs"/>
              </a:rPr>
              <a:t>? M </a:t>
            </a:r>
            <a:r>
              <a:rPr lang="en-US" sz="3000" dirty="0">
                <a:latin typeface="Preeti" pitchFamily="2" charset="0"/>
                <a:ea typeface="Calibri" panose="020F0502020204030204" pitchFamily="34" charset="0"/>
                <a:cs typeface="Mangal"/>
              </a:rPr>
              <a:t>;'</a:t>
            </a:r>
            <a:r>
              <a:rPr lang="en-US" sz="3000" dirty="0" err="1">
                <a:latin typeface="Preeti" pitchFamily="2" charset="0"/>
                <a:ea typeface="Calibri" panose="020F0502020204030204" pitchFamily="34" charset="0"/>
                <a:cs typeface="Mangal"/>
              </a:rPr>
              <a:t>gsf</a:t>
            </a:r>
            <a:r>
              <a:rPr lang="en-US" sz="3000" dirty="0">
                <a:latin typeface="Preeti" pitchFamily="2" charset="0"/>
                <a:ea typeface="Calibri" panose="020F0502020204030204" pitchFamily="34" charset="0"/>
                <a:cs typeface="Mangal"/>
              </a:rPr>
              <a:t>]</a:t>
            </a:r>
            <a:r>
              <a:rPr lang="en-US" sz="3000" dirty="0" err="1">
                <a:latin typeface="Preeti" pitchFamily="2" charset="0"/>
                <a:ea typeface="Calibri" panose="020F0502020204030204" pitchFamily="34" charset="0"/>
                <a:cs typeface="Mangal"/>
              </a:rPr>
              <a:t>zL</a:t>
            </a:r>
            <a:r>
              <a:rPr lang="en-US" sz="3000" dirty="0">
                <a:latin typeface="Preeti" pitchFamily="2" charset="0"/>
                <a:ea typeface="Calibri" panose="020F0502020204030204" pitchFamily="34" charset="0"/>
                <a:cs typeface="Mangal"/>
              </a:rPr>
              <a:t>, an]</a:t>
            </a:r>
            <a:r>
              <a:rPr lang="en-US" sz="3000" dirty="0" err="1">
                <a:latin typeface="Preeti" pitchFamily="2" charset="0"/>
                <a:ea typeface="Calibri" panose="020F0502020204030204" pitchFamily="34" charset="0"/>
                <a:cs typeface="Mangal"/>
              </a:rPr>
              <a:t>kmL</a:t>
            </a:r>
            <a:r>
              <a:rPr lang="en-US" sz="3000" dirty="0">
                <a:latin typeface="Preeti" pitchFamily="2" charset="0"/>
                <a:ea typeface="Calibri" panose="020F0502020204030204" pitchFamily="34" charset="0"/>
                <a:cs typeface="Mangal"/>
              </a:rPr>
              <a:t> </a:t>
            </a:r>
            <a:r>
              <a:rPr lang="en-US" sz="3000" dirty="0" err="1">
                <a:latin typeface="Preeti" pitchFamily="2" charset="0"/>
                <a:ea typeface="Calibri" panose="020F0502020204030204" pitchFamily="34" charset="0"/>
                <a:cs typeface="Mangal"/>
              </a:rPr>
              <a:t>vf</a:t>
            </a:r>
            <a:r>
              <a:rPr lang="en-US" sz="3000" dirty="0">
                <a:latin typeface="Preeti" pitchFamily="2" charset="0"/>
                <a:ea typeface="Calibri" panose="020F0502020204030204" pitchFamily="34" charset="0"/>
                <a:cs typeface="Mangal"/>
              </a:rPr>
              <a:t>]</a:t>
            </a:r>
            <a:r>
              <a:rPr lang="en-US" sz="3000" dirty="0" err="1">
                <a:latin typeface="Preeti" pitchFamily="2" charset="0"/>
                <a:ea typeface="Calibri" panose="020F0502020204030204" pitchFamily="34" charset="0"/>
                <a:cs typeface="Mangal"/>
              </a:rPr>
              <a:t>nf</a:t>
            </a:r>
            <a:r>
              <a:rPr lang="en-US" sz="3000" dirty="0">
                <a:latin typeface="Preeti" pitchFamily="2" charset="0"/>
                <a:ea typeface="Calibri" panose="020F0502020204030204" pitchFamily="34" charset="0"/>
                <a:cs typeface="Mangal"/>
              </a:rPr>
              <a:t>, s'lj08] </a:t>
            </a:r>
            <a:r>
              <a:rPr lang="en-US" sz="3000" dirty="0" err="1">
                <a:latin typeface="Preeti" pitchFamily="2" charset="0"/>
                <a:ea typeface="Calibri" panose="020F0502020204030204" pitchFamily="34" charset="0"/>
                <a:cs typeface="Mangal"/>
              </a:rPr>
              <a:t>vf</a:t>
            </a:r>
            <a:r>
              <a:rPr lang="en-US" sz="3000" dirty="0">
                <a:latin typeface="Preeti" pitchFamily="2" charset="0"/>
                <a:ea typeface="Calibri" panose="020F0502020204030204" pitchFamily="34" charset="0"/>
                <a:cs typeface="Mangal"/>
              </a:rPr>
              <a:t>]</a:t>
            </a:r>
            <a:r>
              <a:rPr lang="en-US" sz="3000" dirty="0" err="1">
                <a:latin typeface="Preeti" pitchFamily="2" charset="0"/>
                <a:ea typeface="Calibri" panose="020F0502020204030204" pitchFamily="34" charset="0"/>
                <a:cs typeface="Mangal"/>
              </a:rPr>
              <a:t>nf</a:t>
            </a:r>
            <a:r>
              <a:rPr lang="en-US" sz="3000" dirty="0">
                <a:latin typeface="Preeti" pitchFamily="2" charset="0"/>
                <a:ea typeface="Calibri" panose="020F0502020204030204" pitchFamily="34" charset="0"/>
                <a:cs typeface="Mangal"/>
              </a:rPr>
              <a:t>, </a:t>
            </a:r>
            <a:r>
              <a:rPr lang="en-US" sz="3000" dirty="0" err="1">
                <a:latin typeface="Preeti" pitchFamily="2" charset="0"/>
                <a:ea typeface="Calibri" panose="020F0502020204030204" pitchFamily="34" charset="0"/>
                <a:cs typeface="Mangal"/>
              </a:rPr>
              <a:t>OG›fjtL</a:t>
            </a:r>
            <a:r>
              <a:rPr lang="en-US" sz="3000" dirty="0">
                <a:latin typeface="Preeti" pitchFamily="2" charset="0"/>
                <a:ea typeface="Calibri" panose="020F0502020204030204" pitchFamily="34" charset="0"/>
                <a:cs typeface="Mangal"/>
              </a:rPr>
              <a:t>, </a:t>
            </a:r>
            <a:r>
              <a:rPr lang="en-US" sz="3000" dirty="0" err="1">
                <a:latin typeface="Preeti" pitchFamily="2" charset="0"/>
                <a:ea typeface="Calibri" panose="020F0502020204030204" pitchFamily="34" charset="0"/>
                <a:cs typeface="Mangal"/>
              </a:rPr>
              <a:t>s'Da</a:t>
            </a:r>
            <a:r>
              <a:rPr lang="en-US" sz="3000" dirty="0">
                <a:latin typeface="Preeti" pitchFamily="2" charset="0"/>
                <a:ea typeface="Calibri" panose="020F0502020204030204" pitchFamily="34" charset="0"/>
                <a:cs typeface="Mangal"/>
              </a:rPr>
              <a:t>]</a:t>
            </a:r>
            <a:r>
              <a:rPr lang="en-US" sz="3000" dirty="0" err="1">
                <a:latin typeface="Preeti" pitchFamily="2" charset="0"/>
                <a:ea typeface="Calibri" panose="020F0502020204030204" pitchFamily="34" charset="0"/>
                <a:cs typeface="Mangal"/>
              </a:rPr>
              <a:t>Zjf</a:t>
            </a:r>
            <a:r>
              <a:rPr lang="en-US" sz="3000" dirty="0">
                <a:latin typeface="Preeti" pitchFamily="2" charset="0"/>
                <a:ea typeface="Calibri" panose="020F0502020204030204" pitchFamily="34" charset="0"/>
                <a:cs typeface="Mangal"/>
              </a:rPr>
              <a:t>]/ </a:t>
            </a:r>
            <a:r>
              <a:rPr lang="en-US" sz="3000" dirty="0" err="1">
                <a:latin typeface="Preeti" pitchFamily="2" charset="0"/>
                <a:ea typeface="Calibri" panose="020F0502020204030204" pitchFamily="34" charset="0"/>
                <a:cs typeface="Mangal"/>
              </a:rPr>
              <a:t>vf</a:t>
            </a:r>
            <a:r>
              <a:rPr lang="en-US" sz="3000" dirty="0">
                <a:latin typeface="Preeti" pitchFamily="2" charset="0"/>
                <a:ea typeface="Calibri" panose="020F0502020204030204" pitchFamily="34" charset="0"/>
                <a:cs typeface="Mangal"/>
              </a:rPr>
              <a:t>]</a:t>
            </a:r>
            <a:r>
              <a:rPr lang="en-US" sz="3000" dirty="0" err="1">
                <a:latin typeface="Preeti" pitchFamily="2" charset="0"/>
                <a:ea typeface="Calibri" panose="020F0502020204030204" pitchFamily="34" charset="0"/>
                <a:cs typeface="Mangal"/>
              </a:rPr>
              <a:t>nf</a:t>
            </a:r>
            <a:r>
              <a:rPr lang="en-US" sz="3000" dirty="0">
                <a:latin typeface="Preeti" pitchFamily="2" charset="0"/>
                <a:ea typeface="Calibri" panose="020F0502020204030204" pitchFamily="34" charset="0"/>
                <a:cs typeface="Mangal"/>
              </a:rPr>
              <a:t>, ‰of8L </a:t>
            </a:r>
            <a:r>
              <a:rPr lang="en-US" sz="3000" dirty="0" err="1">
                <a:latin typeface="Preeti" pitchFamily="2" charset="0"/>
                <a:ea typeface="Calibri" panose="020F0502020204030204" pitchFamily="34" charset="0"/>
                <a:cs typeface="Mangal"/>
              </a:rPr>
              <a:t>vf</a:t>
            </a:r>
            <a:r>
              <a:rPr lang="en-US" sz="3000" dirty="0">
                <a:latin typeface="Preeti" pitchFamily="2" charset="0"/>
                <a:ea typeface="Calibri" panose="020F0502020204030204" pitchFamily="34" charset="0"/>
                <a:cs typeface="Mangal"/>
              </a:rPr>
              <a:t>]</a:t>
            </a:r>
            <a:r>
              <a:rPr lang="en-US" sz="3000" dirty="0" err="1">
                <a:latin typeface="Preeti" pitchFamily="2" charset="0"/>
                <a:ea typeface="Calibri" panose="020F0502020204030204" pitchFamily="34" charset="0"/>
                <a:cs typeface="Mangal"/>
              </a:rPr>
              <a:t>nf</a:t>
            </a:r>
            <a:r>
              <a:rPr lang="en-US" sz="3000" dirty="0">
                <a:latin typeface="Preeti" pitchFamily="2" charset="0"/>
                <a:ea typeface="Calibri" panose="020F0502020204030204" pitchFamily="34" charset="0"/>
                <a:cs typeface="Mangal"/>
              </a:rPr>
              <a:t>, </a:t>
            </a:r>
            <a:r>
              <a:rPr lang="en-US" sz="3000" dirty="0" err="1">
                <a:latin typeface="Preeti" pitchFamily="2" charset="0"/>
                <a:ea typeface="Calibri" panose="020F0502020204030204" pitchFamily="34" charset="0"/>
                <a:cs typeface="Mangal"/>
              </a:rPr>
              <a:t>du'jf</a:t>
            </a:r>
            <a:r>
              <a:rPr lang="en-US" sz="3000" dirty="0">
                <a:latin typeface="Preeti" pitchFamily="2" charset="0"/>
                <a:ea typeface="Calibri" panose="020F0502020204030204" pitchFamily="34" charset="0"/>
                <a:cs typeface="Mangal"/>
              </a:rPr>
              <a:t> </a:t>
            </a:r>
            <a:r>
              <a:rPr lang="en-US" sz="3000" dirty="0" err="1">
                <a:latin typeface="Preeti" pitchFamily="2" charset="0"/>
                <a:ea typeface="Calibri" panose="020F0502020204030204" pitchFamily="34" charset="0"/>
                <a:cs typeface="Mangal"/>
              </a:rPr>
              <a:t>vf</a:t>
            </a:r>
            <a:r>
              <a:rPr lang="en-US" sz="3000" dirty="0">
                <a:latin typeface="Preeti" pitchFamily="2" charset="0"/>
                <a:ea typeface="Calibri" panose="020F0502020204030204" pitchFamily="34" charset="0"/>
                <a:cs typeface="Mangal"/>
              </a:rPr>
              <a:t>]</a:t>
            </a:r>
            <a:r>
              <a:rPr lang="en-US" sz="3000" dirty="0" err="1">
                <a:latin typeface="Preeti" pitchFamily="2" charset="0"/>
                <a:ea typeface="Calibri" panose="020F0502020204030204" pitchFamily="34" charset="0"/>
                <a:cs typeface="Mangal"/>
              </a:rPr>
              <a:t>nf</a:t>
            </a:r>
            <a:r>
              <a:rPr lang="en-US" sz="3000" dirty="0">
                <a:latin typeface="Preeti" pitchFamily="2" charset="0"/>
                <a:ea typeface="Calibri" panose="020F0502020204030204" pitchFamily="34" charset="0"/>
                <a:cs typeface="Mangal"/>
              </a:rPr>
              <a:t> </a:t>
            </a:r>
          </a:p>
          <a:p>
            <a:pPr marL="40005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000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Preeti" pitchFamily="2" charset="0"/>
                <a:cs typeface="+mn-cs"/>
              </a:rPr>
              <a:t>k|d'v</a:t>
            </a:r>
            <a:r>
              <a:rPr lang="en-US" sz="30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Preeti" pitchFamily="2" charset="0"/>
                <a:cs typeface="+mn-cs"/>
              </a:rPr>
              <a:t> </a:t>
            </a:r>
            <a:r>
              <a:rPr lang="en-US" sz="3000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Preeti" pitchFamily="2" charset="0"/>
                <a:cs typeface="+mn-cs"/>
              </a:rPr>
              <a:t>wfld</a:t>
            </a:r>
            <a:r>
              <a:rPr lang="en-US" sz="30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Preeti" pitchFamily="2" charset="0"/>
                <a:cs typeface="+mn-cs"/>
              </a:rPr>
              <a:t>{s </a:t>
            </a:r>
            <a:r>
              <a:rPr lang="en-US" sz="3000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Preeti" pitchFamily="2" charset="0"/>
                <a:cs typeface="+mn-cs"/>
              </a:rPr>
              <a:t>tyf</a:t>
            </a:r>
            <a:r>
              <a:rPr lang="en-US" sz="30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Preeti" pitchFamily="2" charset="0"/>
                <a:cs typeface="+mn-cs"/>
              </a:rPr>
              <a:t> </a:t>
            </a:r>
            <a:r>
              <a:rPr lang="en-US" sz="3000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Preeti" pitchFamily="2" charset="0"/>
                <a:cs typeface="+mn-cs"/>
              </a:rPr>
              <a:t>ko</a:t>
            </a:r>
            <a:r>
              <a:rPr lang="en-US" sz="30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Preeti" pitchFamily="2" charset="0"/>
                <a:cs typeface="+mn-cs"/>
              </a:rPr>
              <a:t>{6sLo :</a:t>
            </a:r>
            <a:r>
              <a:rPr lang="en-US" sz="3000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Preeti" pitchFamily="2" charset="0"/>
                <a:cs typeface="+mn-cs"/>
              </a:rPr>
              <a:t>ynx</a:t>
            </a:r>
            <a:r>
              <a:rPr lang="en-US" sz="30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Preeti" pitchFamily="2" charset="0"/>
                <a:cs typeface="+mn-cs"/>
              </a:rPr>
              <a:t>? M </a:t>
            </a:r>
            <a:r>
              <a:rPr lang="en-US" sz="3000" dirty="0" err="1">
                <a:latin typeface="Preeti" pitchFamily="2" charset="0"/>
                <a:ea typeface="Calibri" panose="020F0502020204030204" pitchFamily="34" charset="0"/>
                <a:cs typeface="Mangal"/>
              </a:rPr>
              <a:t>uf</a:t>
            </a:r>
            <a:r>
              <a:rPr lang="en-US" sz="3000" dirty="0">
                <a:latin typeface="Preeti" pitchFamily="2" charset="0"/>
                <a:ea typeface="Calibri" panose="020F0502020204030204" pitchFamily="34" charset="0"/>
                <a:cs typeface="Mangal"/>
              </a:rPr>
              <a:t>}/</a:t>
            </a:r>
            <a:r>
              <a:rPr lang="en-US" sz="3000" dirty="0" err="1">
                <a:latin typeface="Preeti" pitchFamily="2" charset="0"/>
                <a:ea typeface="Calibri" panose="020F0502020204030204" pitchFamily="34" charset="0"/>
                <a:cs typeface="Mangal"/>
              </a:rPr>
              <a:t>tL</a:t>
            </a:r>
            <a:r>
              <a:rPr lang="en-US" sz="3000" dirty="0">
                <a:latin typeface="Preeti" pitchFamily="2" charset="0"/>
                <a:ea typeface="Calibri" panose="020F0502020204030204" pitchFamily="34" charset="0"/>
                <a:cs typeface="Mangal"/>
              </a:rPr>
              <a:t> led]</a:t>
            </a:r>
            <a:r>
              <a:rPr lang="en-US" sz="3000" dirty="0" err="1">
                <a:latin typeface="Preeti" pitchFamily="2" charset="0"/>
                <a:ea typeface="Calibri" panose="020F0502020204030204" pitchFamily="34" charset="0"/>
                <a:cs typeface="Mangal"/>
              </a:rPr>
              <a:t>Zjf</a:t>
            </a:r>
            <a:r>
              <a:rPr lang="en-US" sz="3000" dirty="0">
                <a:latin typeface="Preeti" pitchFamily="2" charset="0"/>
                <a:ea typeface="Calibri" panose="020F0502020204030204" pitchFamily="34" charset="0"/>
                <a:cs typeface="Mangal"/>
              </a:rPr>
              <a:t>]/ </a:t>
            </a:r>
            <a:r>
              <a:rPr lang="en-US" sz="3000" dirty="0" err="1">
                <a:latin typeface="Preeti" pitchFamily="2" charset="0"/>
                <a:ea typeface="Calibri" panose="020F0502020204030204" pitchFamily="34" charset="0"/>
                <a:cs typeface="Mangal"/>
              </a:rPr>
              <a:t>dlGb</a:t>
            </a:r>
            <a:r>
              <a:rPr lang="en-US" sz="3000" dirty="0">
                <a:latin typeface="Preeti" pitchFamily="2" charset="0"/>
                <a:ea typeface="Calibri" panose="020F0502020204030204" pitchFamily="34" charset="0"/>
                <a:cs typeface="Mangal"/>
              </a:rPr>
              <a:t>/ -kLkn8fF8f_, </a:t>
            </a:r>
            <a:r>
              <a:rPr lang="en-US" sz="3000" dirty="0" err="1">
                <a:latin typeface="Preeti" pitchFamily="2" charset="0"/>
                <a:ea typeface="Calibri" panose="020F0502020204030204" pitchFamily="34" charset="0"/>
                <a:cs typeface="Mangal"/>
              </a:rPr>
              <a:t>ebf</a:t>
            </a:r>
            <a:r>
              <a:rPr lang="en-US" sz="3000" dirty="0">
                <a:latin typeface="Preeti" pitchFamily="2" charset="0"/>
                <a:ea typeface="Calibri" panose="020F0502020204030204" pitchFamily="34" charset="0"/>
                <a:cs typeface="Mangal"/>
              </a:rPr>
              <a:t>}/] u0f]z </a:t>
            </a:r>
            <a:r>
              <a:rPr lang="en-US" sz="3000" dirty="0" err="1">
                <a:latin typeface="Preeti" pitchFamily="2" charset="0"/>
                <a:ea typeface="Calibri" panose="020F0502020204030204" pitchFamily="34" charset="0"/>
                <a:cs typeface="Mangal"/>
              </a:rPr>
              <a:t>dlGb</a:t>
            </a:r>
            <a:r>
              <a:rPr lang="en-US" sz="3000" dirty="0">
                <a:latin typeface="Preeti" pitchFamily="2" charset="0"/>
                <a:ea typeface="Calibri" panose="020F0502020204030204" pitchFamily="34" charset="0"/>
                <a:cs typeface="Mangal"/>
              </a:rPr>
              <a:t>/ -;gf]l;?a/L_, </a:t>
            </a:r>
            <a:r>
              <a:rPr lang="en-US" sz="3000" dirty="0" err="1">
                <a:latin typeface="Preeti" pitchFamily="2" charset="0"/>
                <a:ea typeface="Calibri" panose="020F0502020204030204" pitchFamily="34" charset="0"/>
                <a:cs typeface="Mangal"/>
              </a:rPr>
              <a:t>xn</a:t>
            </a:r>
            <a:r>
              <a:rPr lang="en-US" sz="3000" dirty="0">
                <a:latin typeface="Preeti" pitchFamily="2" charset="0"/>
                <a:ea typeface="Calibri" panose="020F0502020204030204" pitchFamily="34" charset="0"/>
                <a:cs typeface="Mangal"/>
              </a:rPr>
              <a:t>{Ë an{+Ë dx]</a:t>
            </a:r>
            <a:r>
              <a:rPr lang="en-US" sz="3000" dirty="0" err="1">
                <a:latin typeface="Preeti" pitchFamily="2" charset="0"/>
                <a:ea typeface="Calibri" panose="020F0502020204030204" pitchFamily="34" charset="0"/>
                <a:cs typeface="Mangal"/>
              </a:rPr>
              <a:t>bj</a:t>
            </a:r>
            <a:r>
              <a:rPr lang="en-US" sz="3000" dirty="0">
                <a:latin typeface="Preeti" pitchFamily="2" charset="0"/>
                <a:ea typeface="Calibri" panose="020F0502020204030204" pitchFamily="34" charset="0"/>
                <a:cs typeface="Mangal"/>
              </a:rPr>
              <a:t> </a:t>
            </a:r>
            <a:r>
              <a:rPr lang="en-US" sz="3000" dirty="0" err="1">
                <a:latin typeface="Preeti" pitchFamily="2" charset="0"/>
                <a:ea typeface="Calibri" panose="020F0502020204030204" pitchFamily="34" charset="0"/>
                <a:cs typeface="Mangal"/>
              </a:rPr>
              <a:t>dlGb</a:t>
            </a:r>
            <a:r>
              <a:rPr lang="en-US" sz="3000" dirty="0">
                <a:latin typeface="Preeti" pitchFamily="2" charset="0"/>
                <a:ea typeface="Calibri" panose="020F0502020204030204" pitchFamily="34" charset="0"/>
                <a:cs typeface="Mangal"/>
              </a:rPr>
              <a:t>/ -:</a:t>
            </a:r>
            <a:r>
              <a:rPr lang="en-US" sz="3000" dirty="0" err="1">
                <a:latin typeface="Preeti" pitchFamily="2" charset="0"/>
                <a:ea typeface="Calibri" panose="020F0502020204030204" pitchFamily="34" charset="0"/>
                <a:cs typeface="Mangal"/>
              </a:rPr>
              <a:t>ofpn</a:t>
            </a:r>
            <a:r>
              <a:rPr lang="en-US" sz="3000" dirty="0">
                <a:latin typeface="Preeti" pitchFamily="2" charset="0"/>
                <a:ea typeface="Calibri" panose="020F0502020204030204" pitchFamily="34" charset="0"/>
                <a:cs typeface="Mangal"/>
              </a:rPr>
              <a:t>]_, ;</a:t>
            </a:r>
            <a:r>
              <a:rPr lang="en-US" sz="3000" dirty="0" err="1">
                <a:latin typeface="Preeti" pitchFamily="2" charset="0"/>
                <a:ea typeface="Calibri" panose="020F0502020204030204" pitchFamily="34" charset="0"/>
                <a:cs typeface="Mangal"/>
              </a:rPr>
              <a:t>fFufrf</a:t>
            </a:r>
            <a:r>
              <a:rPr lang="en-US" sz="3000" dirty="0">
                <a:latin typeface="Preeti" pitchFamily="2" charset="0"/>
                <a:ea typeface="Calibri" panose="020F0502020204030204" pitchFamily="34" charset="0"/>
                <a:cs typeface="Mangal"/>
              </a:rPr>
              <a:t>]su9L -;</a:t>
            </a:r>
            <a:r>
              <a:rPr lang="en-US" sz="3000" dirty="0" err="1">
                <a:latin typeface="Preeti" pitchFamily="2" charset="0"/>
                <a:ea typeface="Calibri" panose="020F0502020204030204" pitchFamily="34" charset="0"/>
                <a:cs typeface="Mangal"/>
              </a:rPr>
              <a:t>fFufrf</a:t>
            </a:r>
            <a:r>
              <a:rPr lang="en-US" sz="3000" dirty="0">
                <a:latin typeface="Preeti" pitchFamily="2" charset="0"/>
                <a:ea typeface="Calibri" panose="020F0502020204030204" pitchFamily="34" charset="0"/>
                <a:cs typeface="Mangal"/>
              </a:rPr>
              <a:t>]s_, u0f]z / led;]g </a:t>
            </a:r>
            <a:r>
              <a:rPr lang="en-US" sz="3000" dirty="0" err="1">
                <a:latin typeface="Preeti" pitchFamily="2" charset="0"/>
                <a:ea typeface="Calibri" panose="020F0502020204030204" pitchFamily="34" charset="0"/>
                <a:cs typeface="Mangal"/>
              </a:rPr>
              <a:t>dlGb</a:t>
            </a:r>
            <a:r>
              <a:rPr lang="en-US" sz="3000" dirty="0">
                <a:latin typeface="Preeti" pitchFamily="2" charset="0"/>
                <a:ea typeface="Calibri" panose="020F0502020204030204" pitchFamily="34" charset="0"/>
                <a:cs typeface="Mangal"/>
              </a:rPr>
              <a:t>/ -</a:t>
            </a:r>
            <a:r>
              <a:rPr lang="en-US" sz="3000" dirty="0" err="1">
                <a:latin typeface="Preeti" pitchFamily="2" charset="0"/>
                <a:ea typeface="Calibri" panose="020F0502020204030204" pitchFamily="34" charset="0"/>
                <a:cs typeface="Mangal"/>
              </a:rPr>
              <a:t>rf</a:t>
            </a:r>
            <a:r>
              <a:rPr lang="en-US" sz="3000" dirty="0">
                <a:latin typeface="Preeti" pitchFamily="2" charset="0"/>
                <a:ea typeface="Calibri" panose="020F0502020204030204" pitchFamily="34" charset="0"/>
                <a:cs typeface="Mangal"/>
              </a:rPr>
              <a:t>}</a:t>
            </a:r>
            <a:r>
              <a:rPr lang="en-US" sz="3000" dirty="0" err="1">
                <a:latin typeface="Preeti" pitchFamily="2" charset="0"/>
                <a:ea typeface="Calibri" panose="020F0502020204030204" pitchFamily="34" charset="0"/>
                <a:cs typeface="Mangal"/>
              </a:rPr>
              <a:t>tf</a:t>
            </a:r>
            <a:r>
              <a:rPr lang="en-US" sz="3000" dirty="0">
                <a:latin typeface="Preeti" pitchFamily="2" charset="0"/>
                <a:ea typeface="Calibri" panose="020F0502020204030204" pitchFamily="34" charset="0"/>
                <a:cs typeface="Mangal"/>
              </a:rPr>
              <a:t>/f_, s[i0f </a:t>
            </a:r>
            <a:r>
              <a:rPr lang="en-US" sz="3000" dirty="0" err="1">
                <a:latin typeface="Preeti" pitchFamily="2" charset="0"/>
                <a:ea typeface="Calibri" panose="020F0502020204030204" pitchFamily="34" charset="0"/>
                <a:cs typeface="Mangal"/>
              </a:rPr>
              <a:t>dlGb</a:t>
            </a:r>
            <a:r>
              <a:rPr lang="en-US" sz="3000" dirty="0">
                <a:latin typeface="Preeti" pitchFamily="2" charset="0"/>
                <a:ea typeface="Calibri" panose="020F0502020204030204" pitchFamily="34" charset="0"/>
                <a:cs typeface="Mangal"/>
              </a:rPr>
              <a:t>/ -</a:t>
            </a:r>
            <a:r>
              <a:rPr lang="en-US" sz="3000" dirty="0" err="1">
                <a:latin typeface="Preeti" pitchFamily="2" charset="0"/>
                <a:ea typeface="Calibri" panose="020F0502020204030204" pitchFamily="34" charset="0"/>
                <a:cs typeface="Mangal"/>
              </a:rPr>
              <a:t>rf</a:t>
            </a:r>
            <a:r>
              <a:rPr lang="en-US" sz="3000" dirty="0">
                <a:latin typeface="Preeti" pitchFamily="2" charset="0"/>
                <a:ea typeface="Calibri" panose="020F0502020204030204" pitchFamily="34" charset="0"/>
                <a:cs typeface="Mangal"/>
              </a:rPr>
              <a:t>}</a:t>
            </a:r>
            <a:r>
              <a:rPr lang="en-US" sz="3000" dirty="0" err="1">
                <a:latin typeface="Preeti" pitchFamily="2" charset="0"/>
                <a:ea typeface="Calibri" panose="020F0502020204030204" pitchFamily="34" charset="0"/>
                <a:cs typeface="Mangal"/>
              </a:rPr>
              <a:t>tf</a:t>
            </a:r>
            <a:r>
              <a:rPr lang="en-US" sz="3000" dirty="0">
                <a:latin typeface="Preeti" pitchFamily="2" charset="0"/>
                <a:ea typeface="Calibri" panose="020F0502020204030204" pitchFamily="34" charset="0"/>
                <a:cs typeface="Mangal"/>
              </a:rPr>
              <a:t>/f_, r08]</a:t>
            </a:r>
            <a:r>
              <a:rPr lang="en-US" sz="3000" dirty="0" err="1">
                <a:latin typeface="Preeti" pitchFamily="2" charset="0"/>
                <a:ea typeface="Calibri" panose="020F0502020204030204" pitchFamily="34" charset="0"/>
                <a:cs typeface="Mangal"/>
              </a:rPr>
              <a:t>Zj</a:t>
            </a:r>
            <a:r>
              <a:rPr lang="en-US" sz="3000" dirty="0">
                <a:latin typeface="Preeti" pitchFamily="2" charset="0"/>
                <a:ea typeface="Calibri" panose="020F0502020204030204" pitchFamily="34" charset="0"/>
                <a:cs typeface="Mangal"/>
              </a:rPr>
              <a:t>/L </a:t>
            </a:r>
            <a:r>
              <a:rPr lang="en-US" sz="3000" dirty="0" err="1">
                <a:latin typeface="Preeti" pitchFamily="2" charset="0"/>
                <a:ea typeface="Calibri" panose="020F0502020204030204" pitchFamily="34" charset="0"/>
                <a:cs typeface="Mangal"/>
              </a:rPr>
              <a:t>dlGb</a:t>
            </a:r>
            <a:r>
              <a:rPr lang="en-US" sz="3000" dirty="0">
                <a:latin typeface="Preeti" pitchFamily="2" charset="0"/>
                <a:ea typeface="Calibri" panose="020F0502020204030204" pitchFamily="34" charset="0"/>
                <a:cs typeface="Mangal"/>
              </a:rPr>
              <a:t>/ -;gf]l;?a/L_, blIf0fsfnL </a:t>
            </a:r>
            <a:r>
              <a:rPr lang="en-US" sz="3000" dirty="0" err="1">
                <a:latin typeface="Preeti" pitchFamily="2" charset="0"/>
                <a:ea typeface="Calibri" panose="020F0502020204030204" pitchFamily="34" charset="0"/>
                <a:cs typeface="Mangal"/>
              </a:rPr>
              <a:t>dlGb</a:t>
            </a:r>
            <a:r>
              <a:rPr lang="en-US" sz="3000" dirty="0">
                <a:latin typeface="Preeti" pitchFamily="2" charset="0"/>
                <a:ea typeface="Calibri" panose="020F0502020204030204" pitchFamily="34" charset="0"/>
                <a:cs typeface="Mangal"/>
              </a:rPr>
              <a:t>/ -kLkn8fF8f_, b]</a:t>
            </a:r>
            <a:r>
              <a:rPr lang="en-US" sz="3000" dirty="0" err="1">
                <a:latin typeface="Preeti" pitchFamily="2" charset="0"/>
                <a:ea typeface="Calibri" panose="020F0502020204030204" pitchFamily="34" charset="0"/>
                <a:cs typeface="Mangal"/>
              </a:rPr>
              <a:t>jLyfg</a:t>
            </a:r>
            <a:r>
              <a:rPr lang="en-US" sz="3000" dirty="0">
                <a:latin typeface="Preeti" pitchFamily="2" charset="0"/>
                <a:ea typeface="Calibri" panose="020F0502020204030204" pitchFamily="34" charset="0"/>
                <a:cs typeface="Mangal"/>
              </a:rPr>
              <a:t> -</a:t>
            </a:r>
            <a:r>
              <a:rPr lang="en-US" sz="3000" dirty="0" err="1">
                <a:latin typeface="Preeti" pitchFamily="2" charset="0"/>
                <a:ea typeface="Calibri" panose="020F0502020204030204" pitchFamily="34" charset="0"/>
                <a:cs typeface="Mangal"/>
              </a:rPr>
              <a:t>lubfg</a:t>
            </a:r>
            <a:r>
              <a:rPr lang="en-US" sz="3000" dirty="0">
                <a:latin typeface="Preeti" pitchFamily="2" charset="0"/>
                <a:ea typeface="Calibri" panose="020F0502020204030204" pitchFamily="34" charset="0"/>
                <a:cs typeface="Mangal"/>
              </a:rPr>
              <a:t>]_, gf/fo0f :</a:t>
            </a:r>
            <a:r>
              <a:rPr lang="en-US" sz="3000" dirty="0" err="1">
                <a:latin typeface="Preeti" pitchFamily="2" charset="0"/>
                <a:ea typeface="Calibri" panose="020F0502020204030204" pitchFamily="34" charset="0"/>
                <a:cs typeface="Mangal"/>
              </a:rPr>
              <a:t>yfg</a:t>
            </a:r>
            <a:r>
              <a:rPr lang="ne-NP" sz="3000" dirty="0">
                <a:latin typeface="Preeti" pitchFamily="2" charset="0"/>
                <a:ea typeface="Calibri" panose="020F0502020204030204" pitchFamily="34" charset="0"/>
                <a:cs typeface="Kokila" panose="020B0604020202020204" pitchFamily="34" charset="0"/>
              </a:rPr>
              <a:t>,</a:t>
            </a:r>
            <a:r>
              <a:rPr lang="en-US" sz="3000" dirty="0">
                <a:latin typeface="Preeti" pitchFamily="2" charset="0"/>
                <a:ea typeface="Calibri" panose="020F0502020204030204" pitchFamily="34" charset="0"/>
                <a:cs typeface="Mangal"/>
              </a:rPr>
              <a:t> /</a:t>
            </a:r>
            <a:r>
              <a:rPr lang="en-US" sz="3000" dirty="0" err="1">
                <a:latin typeface="Preeti" pitchFamily="2" charset="0"/>
                <a:ea typeface="Calibri" panose="020F0502020204030204" pitchFamily="34" charset="0"/>
                <a:cs typeface="Mangal"/>
              </a:rPr>
              <a:t>Qmslnsf</a:t>
            </a:r>
            <a:r>
              <a:rPr lang="en-US" sz="3000" dirty="0">
                <a:latin typeface="Preeti" pitchFamily="2" charset="0"/>
                <a:ea typeface="Calibri" panose="020F0502020204030204" pitchFamily="34" charset="0"/>
                <a:cs typeface="Mangal"/>
              </a:rPr>
              <a:t> </a:t>
            </a:r>
            <a:r>
              <a:rPr lang="en-US" sz="3000" dirty="0" err="1">
                <a:latin typeface="Preeti" pitchFamily="2" charset="0"/>
                <a:ea typeface="Calibri" panose="020F0502020204030204" pitchFamily="34" charset="0"/>
                <a:cs typeface="Mangal"/>
              </a:rPr>
              <a:t>dlGb</a:t>
            </a:r>
            <a:r>
              <a:rPr lang="en-US" sz="3000" dirty="0">
                <a:latin typeface="Preeti" pitchFamily="2" charset="0"/>
                <a:ea typeface="Calibri" panose="020F0502020204030204" pitchFamily="34" charset="0"/>
                <a:cs typeface="Mangal"/>
              </a:rPr>
              <a:t>/ -:</a:t>
            </a:r>
            <a:r>
              <a:rPr lang="en-US" sz="3000" dirty="0" err="1">
                <a:latin typeface="Preeti" pitchFamily="2" charset="0"/>
                <a:ea typeface="Calibri" panose="020F0502020204030204" pitchFamily="34" charset="0"/>
                <a:cs typeface="Mangal"/>
              </a:rPr>
              <a:t>ofpn</a:t>
            </a:r>
            <a:r>
              <a:rPr lang="en-US" sz="3000" dirty="0">
                <a:latin typeface="Preeti" pitchFamily="2" charset="0"/>
                <a:ea typeface="Calibri" panose="020F0502020204030204" pitchFamily="34" charset="0"/>
                <a:cs typeface="Mangal"/>
              </a:rPr>
              <a:t>]_</a:t>
            </a:r>
            <a:endParaRPr lang="en-US" sz="3000" dirty="0">
              <a:effectLst/>
              <a:latin typeface="Preeti" pitchFamily="2" charset="0"/>
              <a:ea typeface="Calibri" panose="020F0502020204030204" pitchFamily="34" charset="0"/>
              <a:cs typeface="Mangal"/>
            </a:endParaRPr>
          </a:p>
        </p:txBody>
      </p:sp>
    </p:spTree>
    <p:extLst>
      <p:ext uri="{BB962C8B-B14F-4D97-AF65-F5344CB8AC3E}">
        <p14:creationId xmlns:p14="http://schemas.microsoft.com/office/powerpoint/2010/main" val="2681665172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707252-611D-4027-B25D-E6B75D7F5075}" type="slidenum">
              <a:rPr lang="en-US" altLang="en-US" smtClean="0"/>
              <a:pPr>
                <a:defRPr/>
              </a:pPr>
              <a:t>8</a:t>
            </a:fld>
            <a:endParaRPr lang="en-US" altLang="en-US"/>
          </a:p>
        </p:txBody>
      </p:sp>
      <p:sp>
        <p:nvSpPr>
          <p:cNvPr id="2" name="Rectangle 1"/>
          <p:cNvSpPr/>
          <p:nvPr/>
        </p:nvSpPr>
        <p:spPr>
          <a:xfrm>
            <a:off x="-35860" y="122439"/>
            <a:ext cx="9713259" cy="7066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005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en-US" sz="3000" dirty="0">
              <a:effectLst/>
              <a:latin typeface="Preeti" pitchFamily="2" charset="0"/>
              <a:ea typeface="Calibri" panose="020F0502020204030204" pitchFamily="34" charset="0"/>
              <a:cs typeface="Mangal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4799" y="1752600"/>
            <a:ext cx="93726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dirty="0" err="1">
                <a:latin typeface="9sewa" panose="00000700000000000000" pitchFamily="2" charset="0"/>
              </a:rPr>
              <a:t>rf</a:t>
            </a:r>
            <a:r>
              <a:rPr lang="en-US" sz="6000" dirty="0">
                <a:latin typeface="9sewa" panose="00000700000000000000" pitchFamily="2" charset="0"/>
              </a:rPr>
              <a:t>}</a:t>
            </a:r>
            <a:r>
              <a:rPr lang="en-US" sz="6000" dirty="0" err="1">
                <a:latin typeface="9sewa" panose="00000700000000000000" pitchFamily="2" charset="0"/>
              </a:rPr>
              <a:t>tf</a:t>
            </a:r>
            <a:r>
              <a:rPr lang="en-US" sz="6000" dirty="0">
                <a:latin typeface="9sewa" panose="00000700000000000000" pitchFamily="2" charset="0"/>
              </a:rPr>
              <a:t>/f ;</a:t>
            </a:r>
            <a:r>
              <a:rPr lang="en-US" sz="6000" dirty="0" err="1">
                <a:latin typeface="9sewa" panose="00000700000000000000" pitchFamily="2" charset="0"/>
              </a:rPr>
              <a:t>fFufrf</a:t>
            </a:r>
            <a:r>
              <a:rPr lang="en-US" sz="6000" dirty="0">
                <a:latin typeface="9sewa" panose="00000700000000000000" pitchFamily="2" charset="0"/>
              </a:rPr>
              <a:t>]su9L </a:t>
            </a:r>
            <a:r>
              <a:rPr lang="en-US" sz="6000" dirty="0" err="1">
                <a:latin typeface="9sewa" panose="00000700000000000000" pitchFamily="2" charset="0"/>
              </a:rPr>
              <a:t>gu</a:t>
            </a:r>
            <a:r>
              <a:rPr lang="en-US" sz="6000" dirty="0">
                <a:latin typeface="9sewa" panose="00000700000000000000" pitchFamily="2" charset="0"/>
              </a:rPr>
              <a:t>/</a:t>
            </a:r>
            <a:r>
              <a:rPr lang="en-US" sz="6000" dirty="0" err="1">
                <a:latin typeface="9sewa" panose="00000700000000000000" pitchFamily="2" charset="0"/>
              </a:rPr>
              <a:t>kflnsfsf</a:t>
            </a:r>
            <a:r>
              <a:rPr lang="en-US" sz="6000" dirty="0">
                <a:latin typeface="9sewa" panose="00000700000000000000" pitchFamily="2" charset="0"/>
              </a:rPr>
              <a:t>] </a:t>
            </a:r>
            <a:r>
              <a:rPr lang="en-US" sz="6000" dirty="0" err="1">
                <a:latin typeface="9sewa" panose="00000700000000000000" pitchFamily="2" charset="0"/>
              </a:rPr>
              <a:t>cf</a:t>
            </a:r>
            <a:r>
              <a:rPr lang="en-US" sz="6000" dirty="0">
                <a:latin typeface="9sewa" panose="00000700000000000000" pitchFamily="2" charset="0"/>
              </a:rPr>
              <a:t>=j= @)&amp;%.&amp;^ </a:t>
            </a:r>
            <a:r>
              <a:rPr lang="en-US" sz="6000" dirty="0" err="1">
                <a:latin typeface="9sewa" panose="00000700000000000000" pitchFamily="2" charset="0"/>
              </a:rPr>
              <a:t>df</a:t>
            </a:r>
            <a:r>
              <a:rPr lang="en-US" sz="6000" dirty="0">
                <a:latin typeface="9sewa" panose="00000700000000000000" pitchFamily="2" charset="0"/>
              </a:rPr>
              <a:t> </a:t>
            </a:r>
            <a:r>
              <a:rPr lang="en-US" sz="6000" dirty="0" err="1">
                <a:latin typeface="9sewa" panose="00000700000000000000" pitchFamily="2" charset="0"/>
              </a:rPr>
              <a:t>xfFl;n</a:t>
            </a:r>
            <a:r>
              <a:rPr lang="en-US" sz="6000" dirty="0">
                <a:latin typeface="9sewa" panose="00000700000000000000" pitchFamily="2" charset="0"/>
              </a:rPr>
              <a:t> u/]sf </a:t>
            </a:r>
            <a:r>
              <a:rPr lang="en-US" sz="6000" dirty="0" err="1">
                <a:latin typeface="9sewa" panose="00000700000000000000" pitchFamily="2" charset="0"/>
              </a:rPr>
              <a:t>pknAwLx</a:t>
            </a:r>
            <a:r>
              <a:rPr lang="en-US" sz="6000" dirty="0" smtClean="0">
                <a:latin typeface="9sewa" panose="00000700000000000000" pitchFamily="2" charset="0"/>
              </a:rPr>
              <a:t>?</a:t>
            </a:r>
            <a:endParaRPr lang="en-US" sz="6000" dirty="0">
              <a:latin typeface="9sewa" panose="000007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9187945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707252-611D-4027-B25D-E6B75D7F5075}" type="slidenum">
              <a:rPr lang="en-US" altLang="en-US" smtClean="0"/>
              <a:pPr>
                <a:defRPr/>
              </a:pPr>
              <a:t>9</a:t>
            </a:fld>
            <a:endParaRPr lang="en-US" altLang="en-US"/>
          </a:p>
        </p:txBody>
      </p:sp>
      <p:sp>
        <p:nvSpPr>
          <p:cNvPr id="2" name="Rectangle 1"/>
          <p:cNvSpPr/>
          <p:nvPr/>
        </p:nvSpPr>
        <p:spPr>
          <a:xfrm>
            <a:off x="-35860" y="122439"/>
            <a:ext cx="9713259" cy="7066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005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en-US" sz="3000" dirty="0">
              <a:effectLst/>
              <a:latin typeface="Preeti" pitchFamily="2" charset="0"/>
              <a:ea typeface="Calibri" panose="020F0502020204030204" pitchFamily="34" charset="0"/>
              <a:cs typeface="Mangal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74748" y="2325899"/>
            <a:ext cx="93726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dirty="0" err="1" smtClean="0">
                <a:latin typeface="9sewa" panose="00000700000000000000" pitchFamily="2" charset="0"/>
              </a:rPr>
              <a:t>ef</a:t>
            </a:r>
            <a:r>
              <a:rPr lang="en-US" sz="6000" dirty="0" smtClean="0">
                <a:latin typeface="9sewa" panose="00000700000000000000" pitchFamily="2" charset="0"/>
              </a:rPr>
              <a:t>}</a:t>
            </a:r>
            <a:r>
              <a:rPr lang="en-US" sz="6000" dirty="0" err="1" smtClean="0">
                <a:latin typeface="9sewa" panose="00000700000000000000" pitchFamily="2" charset="0"/>
              </a:rPr>
              <a:t>lts</a:t>
            </a:r>
            <a:r>
              <a:rPr lang="en-US" sz="6000" dirty="0" smtClean="0">
                <a:latin typeface="9sewa" panose="00000700000000000000" pitchFamily="2" charset="0"/>
              </a:rPr>
              <a:t> </a:t>
            </a:r>
            <a:r>
              <a:rPr lang="en-US" sz="6000" dirty="0" err="1">
                <a:latin typeface="9sewa" panose="00000700000000000000" pitchFamily="2" charset="0"/>
              </a:rPr>
              <a:t>k"jf</a:t>
            </a:r>
            <a:r>
              <a:rPr lang="en-US" sz="6000" dirty="0">
                <a:latin typeface="9sewa" panose="00000700000000000000" pitchFamily="2" charset="0"/>
              </a:rPr>
              <a:t>{</a:t>
            </a:r>
            <a:r>
              <a:rPr lang="en-US" sz="6000" dirty="0" err="1">
                <a:latin typeface="9sewa" panose="00000700000000000000" pitchFamily="2" charset="0"/>
              </a:rPr>
              <a:t>wf</a:t>
            </a:r>
            <a:r>
              <a:rPr lang="en-US" sz="6000" dirty="0">
                <a:latin typeface="9sewa" panose="00000700000000000000" pitchFamily="2" charset="0"/>
              </a:rPr>
              <a:t>/ </a:t>
            </a:r>
            <a:r>
              <a:rPr lang="en-US" sz="6000" dirty="0" err="1">
                <a:latin typeface="9sewa" panose="00000700000000000000" pitchFamily="2" charset="0"/>
              </a:rPr>
              <a:t>ljsf</a:t>
            </a:r>
            <a:r>
              <a:rPr lang="en-US" sz="6000" dirty="0" smtClean="0">
                <a:latin typeface="9sewa" panose="00000700000000000000" pitchFamily="2" charset="0"/>
              </a:rPr>
              <a:t>;</a:t>
            </a:r>
            <a:endParaRPr lang="en-US" sz="6000" dirty="0">
              <a:latin typeface="9sewa" panose="000007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2989283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707252-611D-4027-B25D-E6B75D7F5075}" type="slidenum">
              <a:rPr lang="en-US" altLang="en-US" smtClean="0"/>
              <a:pPr>
                <a:defRPr/>
              </a:pPr>
              <a:t>10</a:t>
            </a:fld>
            <a:endParaRPr lang="en-US" altLang="en-US"/>
          </a:p>
        </p:txBody>
      </p:sp>
      <p:sp>
        <p:nvSpPr>
          <p:cNvPr id="2" name="Rectangle 1"/>
          <p:cNvSpPr/>
          <p:nvPr/>
        </p:nvSpPr>
        <p:spPr>
          <a:xfrm>
            <a:off x="-35860" y="122439"/>
            <a:ext cx="9713259" cy="7066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005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en-US" sz="3000" dirty="0">
              <a:effectLst/>
              <a:latin typeface="Preeti" pitchFamily="2" charset="0"/>
              <a:ea typeface="Calibri" panose="020F0502020204030204" pitchFamily="34" charset="0"/>
              <a:cs typeface="Mangal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2399" y="122439"/>
            <a:ext cx="9525000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latin typeface="Preeti" pitchFamily="2" charset="0"/>
              </a:rPr>
              <a:t>;</a:t>
            </a:r>
            <a:r>
              <a:rPr lang="en-US" sz="3600" b="1" dirty="0" smtClean="0">
                <a:latin typeface="Preeti" pitchFamily="2" charset="0"/>
              </a:rPr>
              <a:t>8s</a:t>
            </a:r>
            <a:endParaRPr lang="en-US" sz="3600" dirty="0">
              <a:latin typeface="Preeti" pitchFamily="2" charset="0"/>
            </a:endParaRPr>
          </a:p>
          <a:p>
            <a:pPr marL="457200" lvl="0" indent="-457200">
              <a:buFont typeface="Wingdings" panose="05000000000000000000" pitchFamily="2" charset="2"/>
              <a:buChar char="q"/>
            </a:pPr>
            <a:r>
              <a:rPr lang="en-GB" sz="2800" dirty="0">
                <a:latin typeface="Preeti" pitchFamily="2" charset="0"/>
              </a:rPr>
              <a:t>df6f] ;8s -</a:t>
            </a:r>
            <a:r>
              <a:rPr lang="en-GB" sz="2800" dirty="0" err="1">
                <a:latin typeface="Preeti" pitchFamily="2" charset="0"/>
              </a:rPr>
              <a:t>gofF</a:t>
            </a:r>
            <a:r>
              <a:rPr lang="en-GB" sz="2800" dirty="0">
                <a:latin typeface="Preeti" pitchFamily="2" charset="0"/>
              </a:rPr>
              <a:t> 6«ofs_ (!=@^ </a:t>
            </a:r>
            <a:r>
              <a:rPr lang="en-GB" sz="2800" dirty="0" err="1">
                <a:latin typeface="Preeti" pitchFamily="2" charset="0"/>
              </a:rPr>
              <a:t>lsnf</a:t>
            </a:r>
            <a:r>
              <a:rPr lang="en-GB" sz="2800" dirty="0">
                <a:latin typeface="Preeti" pitchFamily="2" charset="0"/>
              </a:rPr>
              <a:t>] ld6/ ;</a:t>
            </a:r>
            <a:r>
              <a:rPr lang="en-GB" sz="2800" dirty="0" err="1">
                <a:latin typeface="Preeti" pitchFamily="2" charset="0"/>
              </a:rPr>
              <a:t>DkGg</a:t>
            </a:r>
            <a:r>
              <a:rPr lang="en-GB" sz="2800" dirty="0">
                <a:latin typeface="Preeti" pitchFamily="2" charset="0"/>
              </a:rPr>
              <a:t> </a:t>
            </a:r>
            <a:r>
              <a:rPr lang="en-GB" sz="2800" dirty="0" err="1">
                <a:latin typeface="Preeti" pitchFamily="2" charset="0"/>
              </a:rPr>
              <a:t>ePsf</a:t>
            </a:r>
            <a:r>
              <a:rPr lang="en-GB" sz="2800" dirty="0">
                <a:latin typeface="Preeti" pitchFamily="2" charset="0"/>
              </a:rPr>
              <a:t>] 5 . </a:t>
            </a:r>
            <a:endParaRPr lang="en-US" sz="2800" dirty="0">
              <a:latin typeface="Preeti" pitchFamily="2" charset="0"/>
            </a:endParaRPr>
          </a:p>
          <a:p>
            <a:pPr marL="457200" lvl="0" indent="-457200">
              <a:buFont typeface="Wingdings" panose="05000000000000000000" pitchFamily="2" charset="2"/>
              <a:buChar char="q"/>
            </a:pPr>
            <a:r>
              <a:rPr lang="en-GB" sz="2800" dirty="0" err="1">
                <a:latin typeface="Preeti" pitchFamily="2" charset="0"/>
              </a:rPr>
              <a:t>kx</a:t>
            </a:r>
            <a:r>
              <a:rPr lang="en-GB" sz="2800" dirty="0">
                <a:latin typeface="Preeti" pitchFamily="2" charset="0"/>
              </a:rPr>
              <a:t>/f] sl6Ë -</a:t>
            </a:r>
            <a:r>
              <a:rPr lang="en-GB" sz="2800" dirty="0" err="1">
                <a:latin typeface="Preeti" pitchFamily="2" charset="0"/>
              </a:rPr>
              <a:t>gofF</a:t>
            </a:r>
            <a:r>
              <a:rPr lang="en-GB" sz="2800" dirty="0">
                <a:latin typeface="Preeti" pitchFamily="2" charset="0"/>
              </a:rPr>
              <a:t> 6«fs_ )=@^# </a:t>
            </a:r>
            <a:r>
              <a:rPr lang="en-GB" sz="2800" dirty="0" err="1">
                <a:latin typeface="Preeti" pitchFamily="2" charset="0"/>
              </a:rPr>
              <a:t>lsnf</a:t>
            </a:r>
            <a:r>
              <a:rPr lang="en-GB" sz="2800" dirty="0">
                <a:latin typeface="Preeti" pitchFamily="2" charset="0"/>
              </a:rPr>
              <a:t>] ld6/ ;</a:t>
            </a:r>
            <a:r>
              <a:rPr lang="en-GB" sz="2800" dirty="0" err="1">
                <a:latin typeface="Preeti" pitchFamily="2" charset="0"/>
              </a:rPr>
              <a:t>DkGg</a:t>
            </a:r>
            <a:r>
              <a:rPr lang="en-GB" sz="2800" dirty="0">
                <a:latin typeface="Preeti" pitchFamily="2" charset="0"/>
              </a:rPr>
              <a:t> </a:t>
            </a:r>
            <a:r>
              <a:rPr lang="en-GB" sz="2800" dirty="0" err="1">
                <a:latin typeface="Preeti" pitchFamily="2" charset="0"/>
              </a:rPr>
              <a:t>ePsf</a:t>
            </a:r>
            <a:r>
              <a:rPr lang="en-GB" sz="2800" dirty="0">
                <a:latin typeface="Preeti" pitchFamily="2" charset="0"/>
              </a:rPr>
              <a:t>] 5 .</a:t>
            </a:r>
            <a:endParaRPr lang="en-US" sz="2800" dirty="0">
              <a:latin typeface="Preeti" pitchFamily="2" charset="0"/>
            </a:endParaRPr>
          </a:p>
          <a:p>
            <a:pPr marL="457200" lvl="0" indent="-457200">
              <a:buFont typeface="Wingdings" panose="05000000000000000000" pitchFamily="2" charset="2"/>
              <a:buChar char="q"/>
            </a:pPr>
            <a:r>
              <a:rPr lang="en-GB" sz="2800" dirty="0" err="1">
                <a:latin typeface="Preeti" pitchFamily="2" charset="0"/>
              </a:rPr>
              <a:t>gfnL</a:t>
            </a:r>
            <a:r>
              <a:rPr lang="en-GB" sz="2800" dirty="0">
                <a:latin typeface="Preeti" pitchFamily="2" charset="0"/>
              </a:rPr>
              <a:t> 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Earthern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Drain) </a:t>
            </a:r>
            <a:r>
              <a:rPr lang="en-GB" sz="2800" dirty="0">
                <a:latin typeface="Preeti" pitchFamily="2" charset="0"/>
              </a:rPr>
              <a:t>^! </a:t>
            </a:r>
            <a:r>
              <a:rPr lang="en-GB" sz="2800" dirty="0" err="1">
                <a:latin typeface="Preeti" pitchFamily="2" charset="0"/>
              </a:rPr>
              <a:t>lsnf</a:t>
            </a:r>
            <a:r>
              <a:rPr lang="en-GB" sz="2800" dirty="0">
                <a:latin typeface="Preeti" pitchFamily="2" charset="0"/>
              </a:rPr>
              <a:t>] ld6/ ;</a:t>
            </a:r>
            <a:r>
              <a:rPr lang="en-GB" sz="2800" dirty="0" err="1">
                <a:latin typeface="Preeti" pitchFamily="2" charset="0"/>
              </a:rPr>
              <a:t>DkGg</a:t>
            </a:r>
            <a:r>
              <a:rPr lang="en-GB" sz="2800" dirty="0">
                <a:latin typeface="Preeti" pitchFamily="2" charset="0"/>
              </a:rPr>
              <a:t> </a:t>
            </a:r>
            <a:r>
              <a:rPr lang="en-GB" sz="2800" dirty="0" err="1">
                <a:latin typeface="Preeti" pitchFamily="2" charset="0"/>
              </a:rPr>
              <a:t>ePsf</a:t>
            </a:r>
            <a:r>
              <a:rPr lang="en-GB" sz="2800" dirty="0">
                <a:latin typeface="Preeti" pitchFamily="2" charset="0"/>
              </a:rPr>
              <a:t>] 5 .</a:t>
            </a:r>
            <a:endParaRPr lang="en-US" sz="2800" dirty="0">
              <a:latin typeface="Preeti" pitchFamily="2" charset="0"/>
            </a:endParaRPr>
          </a:p>
          <a:p>
            <a:pPr marL="457200" lvl="0" indent="-457200">
              <a:buFont typeface="Wingdings" panose="05000000000000000000" pitchFamily="2" charset="2"/>
              <a:buChar char="q"/>
            </a:pPr>
            <a:r>
              <a:rPr lang="en-GB" sz="2800" dirty="0">
                <a:latin typeface="Preeti" pitchFamily="2" charset="0"/>
              </a:rPr>
              <a:t>;8s </a:t>
            </a:r>
            <a:r>
              <a:rPr lang="en-GB" sz="2800" dirty="0" err="1">
                <a:latin typeface="Preeti" pitchFamily="2" charset="0"/>
              </a:rPr>
              <a:t>rf</a:t>
            </a:r>
            <a:r>
              <a:rPr lang="en-GB" sz="2800" dirty="0">
                <a:latin typeface="Preeti" pitchFamily="2" charset="0"/>
              </a:rPr>
              <a:t>}8f ^*=#$ </a:t>
            </a:r>
            <a:r>
              <a:rPr lang="en-GB" sz="2800" dirty="0" err="1">
                <a:latin typeface="Preeti" pitchFamily="2" charset="0"/>
              </a:rPr>
              <a:t>lsnf</a:t>
            </a:r>
            <a:r>
              <a:rPr lang="en-GB" sz="2800" dirty="0">
                <a:latin typeface="Preeti" pitchFamily="2" charset="0"/>
              </a:rPr>
              <a:t>] ld6/ ;</a:t>
            </a:r>
            <a:r>
              <a:rPr lang="en-GB" sz="2800" dirty="0" err="1">
                <a:latin typeface="Preeti" pitchFamily="2" charset="0"/>
              </a:rPr>
              <a:t>DkGg</a:t>
            </a:r>
            <a:r>
              <a:rPr lang="en-GB" sz="2800" dirty="0">
                <a:latin typeface="Preeti" pitchFamily="2" charset="0"/>
              </a:rPr>
              <a:t> </a:t>
            </a:r>
            <a:r>
              <a:rPr lang="en-GB" sz="2800" dirty="0" err="1">
                <a:latin typeface="Preeti" pitchFamily="2" charset="0"/>
              </a:rPr>
              <a:t>ePsf</a:t>
            </a:r>
            <a:r>
              <a:rPr lang="en-GB" sz="2800" dirty="0">
                <a:latin typeface="Preeti" pitchFamily="2" charset="0"/>
              </a:rPr>
              <a:t>] 5 .</a:t>
            </a:r>
            <a:endParaRPr lang="en-US" sz="2800" dirty="0">
              <a:latin typeface="Preeti" pitchFamily="2" charset="0"/>
            </a:endParaRPr>
          </a:p>
          <a:p>
            <a:pPr marL="457200" lvl="0" indent="-457200">
              <a:buFont typeface="Wingdings" panose="05000000000000000000" pitchFamily="2" charset="2"/>
              <a:buChar char="q"/>
            </a:pPr>
            <a:r>
              <a:rPr lang="en-GB" sz="2800" dirty="0">
                <a:latin typeface="Preeti" pitchFamily="2" charset="0"/>
              </a:rPr>
              <a:t>;8s ;/;</a:t>
            </a:r>
            <a:r>
              <a:rPr lang="en-GB" sz="2800" dirty="0" err="1">
                <a:latin typeface="Preeti" pitchFamily="2" charset="0"/>
              </a:rPr>
              <a:t>kmfO</a:t>
            </a:r>
            <a:r>
              <a:rPr lang="en-GB" sz="2800" dirty="0">
                <a:latin typeface="Preeti" pitchFamily="2" charset="0"/>
              </a:rPr>
              <a:t> *)=$@ </a:t>
            </a:r>
            <a:r>
              <a:rPr lang="en-GB" sz="2800" dirty="0" err="1">
                <a:latin typeface="Preeti" pitchFamily="2" charset="0"/>
              </a:rPr>
              <a:t>lsnf</a:t>
            </a:r>
            <a:r>
              <a:rPr lang="en-GB" sz="2800" dirty="0">
                <a:latin typeface="Preeti" pitchFamily="2" charset="0"/>
              </a:rPr>
              <a:t>] ld6/ ;</a:t>
            </a:r>
            <a:r>
              <a:rPr lang="en-GB" sz="2800" dirty="0" err="1">
                <a:latin typeface="Preeti" pitchFamily="2" charset="0"/>
              </a:rPr>
              <a:t>DkGg</a:t>
            </a:r>
            <a:r>
              <a:rPr lang="en-GB" sz="2800" dirty="0">
                <a:latin typeface="Preeti" pitchFamily="2" charset="0"/>
              </a:rPr>
              <a:t> </a:t>
            </a:r>
            <a:r>
              <a:rPr lang="en-GB" sz="2800" dirty="0" err="1">
                <a:latin typeface="Preeti" pitchFamily="2" charset="0"/>
              </a:rPr>
              <a:t>ePsf</a:t>
            </a:r>
            <a:r>
              <a:rPr lang="en-GB" sz="2800" dirty="0">
                <a:latin typeface="Preeti" pitchFamily="2" charset="0"/>
              </a:rPr>
              <a:t>] 5 .</a:t>
            </a:r>
            <a:endParaRPr lang="en-US" sz="2800" dirty="0">
              <a:latin typeface="Preeti" pitchFamily="2" charset="0"/>
            </a:endParaRPr>
          </a:p>
          <a:p>
            <a:pPr marL="457200" lvl="0" indent="-457200">
              <a:buFont typeface="Wingdings" panose="05000000000000000000" pitchFamily="2" charset="2"/>
              <a:buChar char="q"/>
            </a:pPr>
            <a:r>
              <a:rPr lang="en-GB" sz="2800" dirty="0" err="1">
                <a:latin typeface="Preeti" pitchFamily="2" charset="0"/>
              </a:rPr>
              <a:t>u|fj</a:t>
            </a:r>
            <a:r>
              <a:rPr lang="en-GB" sz="2800" dirty="0">
                <a:latin typeface="Preeti" pitchFamily="2" charset="0"/>
              </a:rPr>
              <a:t>]n $=^@ </a:t>
            </a:r>
            <a:r>
              <a:rPr lang="en-GB" sz="2800" dirty="0" err="1">
                <a:latin typeface="Preeti" pitchFamily="2" charset="0"/>
              </a:rPr>
              <a:t>lsnf</a:t>
            </a:r>
            <a:r>
              <a:rPr lang="en-GB" sz="2800" dirty="0">
                <a:latin typeface="Preeti" pitchFamily="2" charset="0"/>
              </a:rPr>
              <a:t>] ld6/ ;</a:t>
            </a:r>
            <a:r>
              <a:rPr lang="en-GB" sz="2800" dirty="0" err="1">
                <a:latin typeface="Preeti" pitchFamily="2" charset="0"/>
              </a:rPr>
              <a:t>DkGg</a:t>
            </a:r>
            <a:r>
              <a:rPr lang="en-GB" sz="2800" dirty="0">
                <a:latin typeface="Preeti" pitchFamily="2" charset="0"/>
              </a:rPr>
              <a:t> </a:t>
            </a:r>
            <a:r>
              <a:rPr lang="en-GB" sz="2800" dirty="0" err="1">
                <a:latin typeface="Preeti" pitchFamily="2" charset="0"/>
              </a:rPr>
              <a:t>ePsf</a:t>
            </a:r>
            <a:r>
              <a:rPr lang="en-GB" sz="2800" dirty="0">
                <a:latin typeface="Preeti" pitchFamily="2" charset="0"/>
              </a:rPr>
              <a:t>] 5 .</a:t>
            </a:r>
            <a:endParaRPr lang="en-US" sz="2800" dirty="0">
              <a:latin typeface="Preeti" pitchFamily="2" charset="0"/>
            </a:endParaRPr>
          </a:p>
          <a:p>
            <a:pPr marL="457200" lvl="0" indent="-457200">
              <a:buFont typeface="Wingdings" panose="05000000000000000000" pitchFamily="2" charset="2"/>
              <a:buChar char="q"/>
            </a:pP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Stone Soling </a:t>
            </a:r>
            <a:r>
              <a:rPr lang="en-GB" sz="2800" dirty="0">
                <a:latin typeface="Preeti" pitchFamily="2" charset="0"/>
              </a:rPr>
              <a:t>$=@$ </a:t>
            </a:r>
            <a:r>
              <a:rPr lang="en-GB" sz="2800" dirty="0" err="1">
                <a:latin typeface="Preeti" pitchFamily="2" charset="0"/>
              </a:rPr>
              <a:t>lsnf</a:t>
            </a:r>
            <a:r>
              <a:rPr lang="en-GB" sz="2800" dirty="0">
                <a:latin typeface="Preeti" pitchFamily="2" charset="0"/>
              </a:rPr>
              <a:t>] ld6/ ;</a:t>
            </a:r>
            <a:r>
              <a:rPr lang="en-GB" sz="2800" dirty="0" err="1">
                <a:latin typeface="Preeti" pitchFamily="2" charset="0"/>
              </a:rPr>
              <a:t>DkGg</a:t>
            </a:r>
            <a:r>
              <a:rPr lang="en-GB" sz="2800" dirty="0">
                <a:latin typeface="Preeti" pitchFamily="2" charset="0"/>
              </a:rPr>
              <a:t> </a:t>
            </a:r>
            <a:r>
              <a:rPr lang="en-GB" sz="2800" dirty="0" err="1">
                <a:latin typeface="Preeti" pitchFamily="2" charset="0"/>
              </a:rPr>
              <a:t>ePsf</a:t>
            </a:r>
            <a:r>
              <a:rPr lang="en-GB" sz="2800" dirty="0">
                <a:latin typeface="Preeti" pitchFamily="2" charset="0"/>
              </a:rPr>
              <a:t>] 5 .</a:t>
            </a:r>
            <a:endParaRPr lang="en-US" sz="2800" dirty="0">
              <a:latin typeface="Preeti" pitchFamily="2" charset="0"/>
            </a:endParaRPr>
          </a:p>
          <a:p>
            <a:pPr marL="457200" lvl="0" indent="-457200">
              <a:buFont typeface="Wingdings" panose="05000000000000000000" pitchFamily="2" charset="2"/>
              <a:buChar char="q"/>
            </a:pPr>
            <a:r>
              <a:rPr lang="en-GB" sz="2800" dirty="0" err="1">
                <a:latin typeface="Preeti" pitchFamily="2" charset="0"/>
              </a:rPr>
              <a:t>tf</a:t>
            </a:r>
            <a:r>
              <a:rPr lang="en-GB" sz="2800" dirty="0">
                <a:latin typeface="Preeti" pitchFamily="2" charset="0"/>
              </a:rPr>
              <a:t>/ </a:t>
            </a:r>
            <a:r>
              <a:rPr lang="en-GB" sz="2800" dirty="0" err="1">
                <a:latin typeface="Preeti" pitchFamily="2" charset="0"/>
              </a:rPr>
              <a:t>hfnL</a:t>
            </a:r>
            <a:r>
              <a:rPr lang="en-GB" sz="2800" dirty="0">
                <a:latin typeface="Preeti" pitchFamily="2" charset="0"/>
              </a:rPr>
              <a:t> !#@% </a:t>
            </a:r>
            <a:r>
              <a:rPr lang="en-GB" sz="2800" dirty="0" err="1">
                <a:latin typeface="Preeti" pitchFamily="2" charset="0"/>
              </a:rPr>
              <a:t>yfg</a:t>
            </a:r>
            <a:r>
              <a:rPr lang="en-GB" sz="2800" dirty="0">
                <a:latin typeface="Preeti" pitchFamily="2" charset="0"/>
              </a:rPr>
              <a:t> </a:t>
            </a:r>
            <a:r>
              <a:rPr lang="en-GB" sz="2800" dirty="0" smtClean="0">
                <a:latin typeface="Preeti" pitchFamily="2" charset="0"/>
              </a:rPr>
              <a:t>-</a:t>
            </a:r>
            <a:r>
              <a:rPr lang="ne-NP" sz="2800" dirty="0" smtClean="0">
                <a:latin typeface="Preeti" pitchFamily="2" charset="0"/>
              </a:rPr>
              <a:t>२</a:t>
            </a:r>
            <a:r>
              <a:rPr lang="en-GB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ne-NP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१</a:t>
            </a:r>
            <a:r>
              <a:rPr lang="en-GB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hi-I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१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>
                <a:latin typeface="Preeti" pitchFamily="2" charset="0"/>
              </a:rPr>
              <a:t>sf] </a:t>
            </a:r>
            <a:r>
              <a:rPr lang="en-GB" sz="2800" dirty="0" err="1">
                <a:latin typeface="Preeti" pitchFamily="2" charset="0"/>
              </a:rPr>
              <a:t>hfnL</a:t>
            </a:r>
            <a:r>
              <a:rPr lang="en-GB" sz="2800" dirty="0">
                <a:latin typeface="Preeti" pitchFamily="2" charset="0"/>
              </a:rPr>
              <a:t>_ </a:t>
            </a:r>
            <a:r>
              <a:rPr lang="en-GB" sz="2800" dirty="0" err="1">
                <a:latin typeface="Preeti" pitchFamily="2" charset="0"/>
              </a:rPr>
              <a:t>ljt</a:t>
            </a:r>
            <a:r>
              <a:rPr lang="en-GB" sz="2800" dirty="0">
                <a:latin typeface="Preeti" pitchFamily="2" charset="0"/>
              </a:rPr>
              <a:t>/0f </a:t>
            </a:r>
            <a:r>
              <a:rPr lang="en-GB" sz="2800" dirty="0" err="1">
                <a:latin typeface="Preeti" pitchFamily="2" charset="0"/>
              </a:rPr>
              <a:t>ul</a:t>
            </a:r>
            <a:r>
              <a:rPr lang="en-GB" sz="2800" dirty="0">
                <a:latin typeface="Preeti" pitchFamily="2" charset="0"/>
              </a:rPr>
              <a:t>/</a:t>
            </a:r>
            <a:r>
              <a:rPr lang="en-GB" sz="2800" dirty="0" err="1">
                <a:latin typeface="Preeti" pitchFamily="2" charset="0"/>
              </a:rPr>
              <a:t>Psf</a:t>
            </a:r>
            <a:r>
              <a:rPr lang="en-GB" sz="2800" dirty="0">
                <a:latin typeface="Preeti" pitchFamily="2" charset="0"/>
              </a:rPr>
              <a:t>] 5 .</a:t>
            </a:r>
            <a:endParaRPr lang="en-US" sz="2800" dirty="0">
              <a:latin typeface="Preeti" pitchFamily="2" charset="0"/>
            </a:endParaRPr>
          </a:p>
          <a:p>
            <a:pPr marL="457200" lvl="0" indent="-457200">
              <a:buFont typeface="Wingdings" panose="05000000000000000000" pitchFamily="2" charset="2"/>
              <a:buChar char="q"/>
            </a:pPr>
            <a:r>
              <a:rPr lang="en-GB" sz="2800" dirty="0" err="1">
                <a:latin typeface="Preeti" pitchFamily="2" charset="0"/>
              </a:rPr>
              <a:t>tf</a:t>
            </a:r>
            <a:r>
              <a:rPr lang="en-GB" sz="2800" dirty="0">
                <a:latin typeface="Preeti" pitchFamily="2" charset="0"/>
              </a:rPr>
              <a:t>/ </a:t>
            </a:r>
            <a:r>
              <a:rPr lang="en-GB" sz="2800" dirty="0" err="1">
                <a:latin typeface="Preeti" pitchFamily="2" charset="0"/>
              </a:rPr>
              <a:t>hfnL</a:t>
            </a:r>
            <a:r>
              <a:rPr lang="en-GB" sz="2800" dirty="0">
                <a:latin typeface="Preeti" pitchFamily="2" charset="0"/>
              </a:rPr>
              <a:t> @&amp;$ </a:t>
            </a:r>
            <a:r>
              <a:rPr lang="en-GB" sz="2800" dirty="0" err="1">
                <a:latin typeface="Preeti" pitchFamily="2" charset="0"/>
              </a:rPr>
              <a:t>yfg</a:t>
            </a:r>
            <a:r>
              <a:rPr lang="en-GB" sz="2800" dirty="0">
                <a:latin typeface="Preeti" pitchFamily="2" charset="0"/>
              </a:rPr>
              <a:t> </a:t>
            </a:r>
            <a:r>
              <a:rPr lang="en-GB" sz="2800" dirty="0" smtClean="0">
                <a:latin typeface="Preeti" pitchFamily="2" charset="0"/>
              </a:rPr>
              <a:t>-</a:t>
            </a:r>
            <a:r>
              <a:rPr lang="ne-NP" sz="2800" dirty="0" smtClean="0">
                <a:latin typeface="Preeti" pitchFamily="2" charset="0"/>
              </a:rPr>
              <a:t>१.५</a:t>
            </a:r>
            <a:r>
              <a:rPr lang="en-GB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hi-I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१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hi-I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१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>
                <a:latin typeface="Preeti" pitchFamily="2" charset="0"/>
              </a:rPr>
              <a:t>sf] </a:t>
            </a:r>
            <a:r>
              <a:rPr lang="en-GB" sz="2800" dirty="0" err="1">
                <a:latin typeface="Preeti" pitchFamily="2" charset="0"/>
              </a:rPr>
              <a:t>hfnL</a:t>
            </a:r>
            <a:r>
              <a:rPr lang="en-GB" sz="2800" dirty="0">
                <a:latin typeface="Preeti" pitchFamily="2" charset="0"/>
              </a:rPr>
              <a:t>_ </a:t>
            </a:r>
            <a:r>
              <a:rPr lang="en-GB" sz="2800" dirty="0" err="1">
                <a:latin typeface="Preeti" pitchFamily="2" charset="0"/>
              </a:rPr>
              <a:t>ljt</a:t>
            </a:r>
            <a:r>
              <a:rPr lang="en-GB" sz="2800" dirty="0">
                <a:latin typeface="Preeti" pitchFamily="2" charset="0"/>
              </a:rPr>
              <a:t>/0f </a:t>
            </a:r>
            <a:r>
              <a:rPr lang="en-GB" sz="2800" dirty="0" err="1">
                <a:latin typeface="Preeti" pitchFamily="2" charset="0"/>
              </a:rPr>
              <a:t>ul</a:t>
            </a:r>
            <a:r>
              <a:rPr lang="en-GB" sz="2800" dirty="0">
                <a:latin typeface="Preeti" pitchFamily="2" charset="0"/>
              </a:rPr>
              <a:t>/</a:t>
            </a:r>
            <a:r>
              <a:rPr lang="en-GB" sz="2800" dirty="0" err="1">
                <a:latin typeface="Preeti" pitchFamily="2" charset="0"/>
              </a:rPr>
              <a:t>Psf</a:t>
            </a:r>
            <a:r>
              <a:rPr lang="en-GB" sz="2800" dirty="0">
                <a:latin typeface="Preeti" pitchFamily="2" charset="0"/>
              </a:rPr>
              <a:t>] 5 .</a:t>
            </a:r>
            <a:endParaRPr lang="en-US" sz="2800" dirty="0">
              <a:latin typeface="Preeti" pitchFamily="2" charset="0"/>
            </a:endParaRPr>
          </a:p>
          <a:p>
            <a:pPr marL="457200" lvl="0" indent="-457200">
              <a:buFont typeface="Wingdings" panose="05000000000000000000" pitchFamily="2" charset="2"/>
              <a:buChar char="q"/>
            </a:pPr>
            <a:r>
              <a:rPr lang="en-GB" sz="2800" dirty="0" err="1">
                <a:latin typeface="Preeti" pitchFamily="2" charset="0"/>
              </a:rPr>
              <a:t>lxd</a:t>
            </a:r>
            <a:r>
              <a:rPr lang="en-GB" sz="2800" dirty="0">
                <a:latin typeface="Preeti" pitchFamily="2" charset="0"/>
              </a:rPr>
              <a:t> </a:t>
            </a:r>
            <a:r>
              <a:rPr lang="en-GB" sz="2800" dirty="0" err="1">
                <a:latin typeface="Preeti" pitchFamily="2" charset="0"/>
              </a:rPr>
              <a:t>kfO</a:t>
            </a:r>
            <a:r>
              <a:rPr lang="en-GB" sz="2800" dirty="0">
                <a:latin typeface="Preeti" pitchFamily="2" charset="0"/>
              </a:rPr>
              <a:t>{k (&amp;% ld6/ ;</a:t>
            </a:r>
            <a:r>
              <a:rPr lang="en-GB" sz="2800" dirty="0" err="1">
                <a:latin typeface="Preeti" pitchFamily="2" charset="0"/>
              </a:rPr>
              <a:t>DkGg</a:t>
            </a:r>
            <a:r>
              <a:rPr lang="en-GB" sz="2800" dirty="0">
                <a:latin typeface="Preeti" pitchFamily="2" charset="0"/>
              </a:rPr>
              <a:t> </a:t>
            </a:r>
            <a:r>
              <a:rPr lang="en-GB" sz="2800" dirty="0" err="1">
                <a:latin typeface="Preeti" pitchFamily="2" charset="0"/>
              </a:rPr>
              <a:t>ePsf</a:t>
            </a:r>
            <a:r>
              <a:rPr lang="en-GB" sz="2800" dirty="0">
                <a:latin typeface="Preeti" pitchFamily="2" charset="0"/>
              </a:rPr>
              <a:t>] 5 .</a:t>
            </a:r>
            <a:endParaRPr lang="en-US" sz="2800" dirty="0">
              <a:latin typeface="Preeti" pitchFamily="2" charset="0"/>
            </a:endParaRPr>
          </a:p>
          <a:p>
            <a:pPr marL="457200" lvl="0" indent="-457200">
              <a:buFont typeface="Wingdings" panose="05000000000000000000" pitchFamily="2" charset="2"/>
              <a:buChar char="q"/>
            </a:pPr>
            <a:r>
              <a:rPr lang="en-GB" sz="2800" dirty="0">
                <a:latin typeface="Preeti" pitchFamily="2" charset="0"/>
              </a:rPr>
              <a:t>6]</a:t>
            </a:r>
            <a:r>
              <a:rPr lang="en-GB" sz="2800" dirty="0" err="1">
                <a:latin typeface="Preeti" pitchFamily="2" charset="0"/>
              </a:rPr>
              <a:t>jf</a:t>
            </a:r>
            <a:r>
              <a:rPr lang="en-GB" sz="2800" dirty="0">
                <a:latin typeface="Preeti" pitchFamily="2" charset="0"/>
              </a:rPr>
              <a:t> </a:t>
            </a:r>
            <a:r>
              <a:rPr lang="en-GB" sz="2800" dirty="0" err="1">
                <a:latin typeface="Preeti" pitchFamily="2" charset="0"/>
              </a:rPr>
              <a:t>kvf</a:t>
            </a:r>
            <a:r>
              <a:rPr lang="en-GB" sz="2800" dirty="0">
                <a:latin typeface="Preeti" pitchFamily="2" charset="0"/>
              </a:rPr>
              <a:t>{n #(@ ld6/ ;</a:t>
            </a:r>
            <a:r>
              <a:rPr lang="en-GB" sz="2800" dirty="0" err="1">
                <a:latin typeface="Preeti" pitchFamily="2" charset="0"/>
              </a:rPr>
              <a:t>DkGg</a:t>
            </a:r>
            <a:r>
              <a:rPr lang="en-GB" sz="2800" dirty="0">
                <a:latin typeface="Preeti" pitchFamily="2" charset="0"/>
              </a:rPr>
              <a:t> </a:t>
            </a:r>
            <a:r>
              <a:rPr lang="en-GB" sz="2800" dirty="0" err="1">
                <a:latin typeface="Preeti" pitchFamily="2" charset="0"/>
              </a:rPr>
              <a:t>ePsf</a:t>
            </a:r>
            <a:r>
              <a:rPr lang="en-GB" sz="2800" dirty="0">
                <a:latin typeface="Preeti" pitchFamily="2" charset="0"/>
              </a:rPr>
              <a:t>] 5 .</a:t>
            </a:r>
            <a:endParaRPr lang="en-US" sz="2800" dirty="0">
              <a:latin typeface="Preeti" pitchFamily="2" charset="0"/>
            </a:endParaRPr>
          </a:p>
          <a:p>
            <a:pPr marL="457200" lvl="0" indent="-457200">
              <a:buFont typeface="Wingdings" panose="05000000000000000000" pitchFamily="2" charset="2"/>
              <a:buChar char="q"/>
            </a:pPr>
            <a:r>
              <a:rPr lang="en-GB" sz="2800" dirty="0">
                <a:latin typeface="Preeti" pitchFamily="2" charset="0"/>
              </a:rPr>
              <a:t>9nfg 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(Rigid Pavement) </a:t>
            </a:r>
            <a:r>
              <a:rPr lang="en-GB" sz="2800" dirty="0">
                <a:latin typeface="Preeti" pitchFamily="2" charset="0"/>
              </a:rPr>
              <a:t>!!*! ld6/ ;</a:t>
            </a:r>
            <a:r>
              <a:rPr lang="en-GB" sz="2800" dirty="0" err="1">
                <a:latin typeface="Preeti" pitchFamily="2" charset="0"/>
              </a:rPr>
              <a:t>DkGg</a:t>
            </a:r>
            <a:r>
              <a:rPr lang="en-GB" sz="2800" dirty="0">
                <a:latin typeface="Preeti" pitchFamily="2" charset="0"/>
              </a:rPr>
              <a:t> </a:t>
            </a:r>
            <a:r>
              <a:rPr lang="en-GB" sz="2800" dirty="0" err="1">
                <a:latin typeface="Preeti" pitchFamily="2" charset="0"/>
              </a:rPr>
              <a:t>ePsf</a:t>
            </a:r>
            <a:r>
              <a:rPr lang="en-GB" sz="2800" dirty="0">
                <a:latin typeface="Preeti" pitchFamily="2" charset="0"/>
              </a:rPr>
              <a:t>] 5 .</a:t>
            </a:r>
            <a:endParaRPr lang="en-US" sz="2800" dirty="0">
              <a:latin typeface="Preeti" pitchFamily="2" charset="0"/>
            </a:endParaRPr>
          </a:p>
          <a:p>
            <a:pPr marL="457200" lvl="0" indent="-457200">
              <a:buFont typeface="Wingdings" panose="05000000000000000000" pitchFamily="2" charset="2"/>
              <a:buChar char="q"/>
            </a:pPr>
            <a:r>
              <a:rPr lang="en-GB" sz="2800" dirty="0" err="1">
                <a:latin typeface="Preeti" pitchFamily="2" charset="0"/>
              </a:rPr>
              <a:t>sfnf</a:t>
            </a:r>
            <a:r>
              <a:rPr lang="en-GB" sz="2800" dirty="0">
                <a:latin typeface="Preeti" pitchFamily="2" charset="0"/>
              </a:rPr>
              <a:t>]</a:t>
            </a:r>
            <a:r>
              <a:rPr lang="en-GB" sz="2800" dirty="0" err="1">
                <a:latin typeface="Preeti" pitchFamily="2" charset="0"/>
              </a:rPr>
              <a:t>kq</a:t>
            </a:r>
            <a:r>
              <a:rPr lang="en-GB" sz="2800" dirty="0">
                <a:latin typeface="Preeti" pitchFamily="2" charset="0"/>
              </a:rPr>
              <a:t>] !^(# ld6/ ;</a:t>
            </a:r>
            <a:r>
              <a:rPr lang="en-GB" sz="2800" dirty="0" err="1">
                <a:latin typeface="Preeti" pitchFamily="2" charset="0"/>
              </a:rPr>
              <a:t>DkGg</a:t>
            </a:r>
            <a:r>
              <a:rPr lang="en-GB" sz="2800" dirty="0">
                <a:latin typeface="Preeti" pitchFamily="2" charset="0"/>
              </a:rPr>
              <a:t> </a:t>
            </a:r>
            <a:r>
              <a:rPr lang="en-GB" sz="2800" dirty="0" err="1">
                <a:latin typeface="Preeti" pitchFamily="2" charset="0"/>
              </a:rPr>
              <a:t>ePsf</a:t>
            </a:r>
            <a:r>
              <a:rPr lang="en-GB" sz="2800" dirty="0">
                <a:latin typeface="Preeti" pitchFamily="2" charset="0"/>
              </a:rPr>
              <a:t>] 5 .</a:t>
            </a:r>
            <a:endParaRPr lang="en-US" sz="2800" dirty="0">
              <a:latin typeface="Preeti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5959239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tream">
  <a:themeElements>
    <a:clrScheme name="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tream">
      <a:majorFont>
        <a:latin typeface="Garamond"/>
        <a:ea typeface=""/>
        <a:cs typeface="Arial"/>
      </a:majorFont>
      <a:minorFont>
        <a:latin typeface="Garamond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th-TH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ngsana New" pitchFamily="18" charset="-34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th-TH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ngsana New" pitchFamily="18" charset="-34"/>
          </a:defRPr>
        </a:defPPr>
      </a:lstStyle>
    </a:lnDef>
  </a:objectDefaults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8715</TotalTime>
  <Words>3734</Words>
  <Application>Microsoft Office PowerPoint</Application>
  <PresentationFormat>A4 Paper (210x297 mm)</PresentationFormat>
  <Paragraphs>291</Paragraphs>
  <Slides>50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50</vt:i4>
      </vt:variant>
    </vt:vector>
  </HeadingPairs>
  <TitlesOfParts>
    <vt:vector size="52" baseType="lpstr">
      <vt:lpstr>Office Theme</vt:lpstr>
      <vt:lpstr>Stream</vt:lpstr>
      <vt:lpstr>PowerPoint Presentation</vt:lpstr>
      <vt:lpstr>rf}tf/f ;fFufrf]su9L gu/kflnsf kl/ro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gu/kflnsfn]  xfl;n u/]sf ;kmntfsf emnsx?</vt:lpstr>
      <vt:lpstr>:yfgLo rf8 kj{df g]jf/L lwd]afhfn] /f}gs </vt:lpstr>
      <vt:lpstr>;w}sf] ;'Vvf sf]N6f8fF8fdf vfg]kfgLsf] d"n </vt:lpstr>
      <vt:lpstr>gu/kflnsfn] ljkGg ljb\ofyL{x?nfO{ b[li6 k|bfg </vt:lpstr>
      <vt:lpstr>j8f !# g+ sf] sfof{no kSsL ;8s ;~hfndf hf]l8b}</vt:lpstr>
      <vt:lpstr>gu/ kfZj{ lrq tof/, u'? of]hgf tof/</vt:lpstr>
      <vt:lpstr>s[lif k]zf / ls;fgnfO{ ;Ddfg ug{ s[lif d]nf k|bz{gL</vt:lpstr>
      <vt:lpstr>gj lgld{t ejgdf j8f sfof{no ;~rfng</vt:lpstr>
      <vt:lpstr>o'jf tyf v]ns'bdf d]o/ sk km'6an ;DkGg</vt:lpstr>
      <vt:lpstr>/fi6«klt /lgË lzN8 k|ltof]lutf ;DkGg</vt:lpstr>
      <vt:lpstr>lrof v]tLsf] ;DefJotf cWog sfo{ ;DkGg</vt:lpstr>
      <vt:lpstr>ko{6g k|jb{\wg ub}{ gu/kflnsf M cfˆg} kxndf Kof/fUnfO{l8ª</vt:lpstr>
      <vt:lpstr>k;]{n 8fF8fdf Nof08 lkmn ;fO{6 tof/ eO{ kmf]x/ Joj:yfkg</vt:lpstr>
      <vt:lpstr>/fli6«o jfn ;flxTo ;Dd]ng cfof]hgf</vt:lpstr>
      <vt:lpstr>ljBfnosf] :yfoL ;+/rgf lgdf{0f</vt:lpstr>
      <vt:lpstr>nlIft ju{nfO{ gu/kflnsfjf6} sf8{sf] ljt/0f</vt:lpstr>
      <vt:lpstr>gu/kflnsfn] k|sfzg u/]sf P]g tyf lgodfjnLx?</vt:lpstr>
      <vt:lpstr>PowerPoint Presentation</vt:lpstr>
    </vt:vector>
  </TitlesOfParts>
  <Company>ddc chautara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dilip</dc:creator>
  <cp:lastModifiedBy>municipality</cp:lastModifiedBy>
  <cp:revision>1053</cp:revision>
  <cp:lastPrinted>2018-08-06T01:55:57Z</cp:lastPrinted>
  <dcterms:created xsi:type="dcterms:W3CDTF">2009-08-24T06:41:45Z</dcterms:created>
  <dcterms:modified xsi:type="dcterms:W3CDTF">2019-07-12T05:35:48Z</dcterms:modified>
</cp:coreProperties>
</file>